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44"/>
  </p:notesMasterIdLst>
  <p:sldIdLst>
    <p:sldId id="257" r:id="rId14"/>
    <p:sldId id="258" r:id="rId15"/>
    <p:sldId id="259" r:id="rId16"/>
    <p:sldId id="265" r:id="rId17"/>
    <p:sldId id="266" r:id="rId18"/>
    <p:sldId id="267" r:id="rId19"/>
    <p:sldId id="268" r:id="rId20"/>
    <p:sldId id="269" r:id="rId21"/>
    <p:sldId id="270" r:id="rId22"/>
    <p:sldId id="260" r:id="rId23"/>
    <p:sldId id="271" r:id="rId24"/>
    <p:sldId id="272" r:id="rId25"/>
    <p:sldId id="273" r:id="rId26"/>
    <p:sldId id="275" r:id="rId27"/>
    <p:sldId id="288" r:id="rId28"/>
    <p:sldId id="276" r:id="rId29"/>
    <p:sldId id="261" r:id="rId30"/>
    <p:sldId id="277" r:id="rId31"/>
    <p:sldId id="278" r:id="rId32"/>
    <p:sldId id="279" r:id="rId33"/>
    <p:sldId id="280" r:id="rId34"/>
    <p:sldId id="289" r:id="rId35"/>
    <p:sldId id="282" r:id="rId36"/>
    <p:sldId id="262" r:id="rId37"/>
    <p:sldId id="283" r:id="rId38"/>
    <p:sldId id="284" r:id="rId39"/>
    <p:sldId id="285" r:id="rId40"/>
    <p:sldId id="290" r:id="rId41"/>
    <p:sldId id="286" r:id="rId42"/>
    <p:sldId id="295" r:id="rId4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69" y="72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53B57B-CDF3-4B26-8819-391993BF8E6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F47826-0640-4C84-A2B9-E2CFE93DE9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9367-281C-4368-84B8-4712B45894B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13F8-1C62-4B20-8126-8355FAF192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9E8-2066-4162-971A-7EF8AFD0082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131-024F-40CB-AC51-9A07CDB565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D4B5-BA6A-4A0C-8742-4D337E03EFD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D396-BB81-4B80-BFC0-5C186DBC42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AE1D-6FBE-4AF7-B355-FD2D288FB5F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F29E-1AB6-4601-A09D-F2142706E6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20DA-3C1D-4B88-839F-9688336D409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4AEF-EDA9-486F-83D9-588BBF147F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F037-DB3A-4F8E-B655-7A9E319B4E8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AA0-7E32-4992-BD3B-BF155DA22E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9A28-BBF4-48FF-98F3-93FBE56C64B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5BB3-466C-4BE2-AB7C-1BC9D8BC87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C229-10A0-4719-934D-D758326722E1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F5B6-450E-47D2-A5E4-B53C0E1E20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2D5E-64BB-4A41-8599-032C9AE4F29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104B-1A75-467F-9863-04B6210333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5487-8C9F-459D-B024-D11551DAD87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6FEC-5A31-461C-A0F1-9E2040140D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34EA-11CF-47E9-A162-4A0D4026716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D258-C93C-4517-985C-613E499BF5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A0A3-5978-4728-B1C2-E49897F505A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A84B4-362C-464C-8DBF-EBEE1B9E0D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A170-938A-49EE-8DA5-55224CF9349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B57D-183F-45D8-A0BC-B341B1E3AA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B539-1B44-4AA3-9E91-B6380AB3254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30F7-0F95-4C15-A302-7C40865665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517D-CCD4-4150-8C94-3A80E277DB6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C207-17CC-4D32-806C-A21FAEEE8C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B958-36E9-42C1-BABF-3783B469DEDF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EF78-7C04-495D-8F97-78302837D5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F6EA-290C-4E9C-81EF-B21CE75E666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4AE9-535A-4387-A1FA-CB12C81B0A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7BBF-A371-4483-905C-B96C097B6E4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AD8E-0F66-48E7-951C-80F872D793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2972-022A-44CE-8E14-66847876C81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25B7-3368-47E5-A697-E5FB68CC99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3BBA-F61C-460E-85C8-155B378988D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5465-66B8-4D31-BC78-D264585F03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1A27-6E3C-49C9-AFDE-9D8DF58187D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1754-F30D-44B7-ABA2-1D7DE07AD8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A5C3-ED9F-4EFC-99B5-7C085B9240E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5946-6667-4794-9BFB-71D96B65AD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DFC4-7229-4A8B-8246-DCC2BA674DB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AA6C-D0E2-4761-8DB8-49566ED764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EC0E-C0D4-429C-B79A-104640C061F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D47F-23CD-4E31-9800-9EC70BB71B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D3EC-A516-48CC-BC38-2870732E655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B9F7-EA91-43C5-8A3A-C1DBB612C3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F991-E886-4F42-9F57-BF421ED2A7D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4155-BE56-4231-8768-0A93600061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C4C-2853-4209-A8B4-CF3153810B5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93D1-B71A-4E64-BDA2-98F71ABF6C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DF94-A838-426B-B66B-6A56448456B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A8F-C9A1-4BB8-A487-1F4118A84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7EC0-A215-4F18-9858-CE2F87E3CB2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6565-EC7B-4D74-9E36-A7CC1A7BF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2BA7-1C7C-4F12-9EF0-E8952806A71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E4D1-C169-4308-A8BD-D6ADBA25FC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8CC7-B07A-4544-96B9-C9200398A54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804D-9C88-4405-B289-99CBF2EAD9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2F48-D194-479A-9273-F171C78AB2F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14AD-FD81-44FF-B7F1-AC2F7751BF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6EC0-CDDD-4219-BDEF-8E165CB6ABE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F4B2-6059-4518-A540-DD2EAF9EE6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F868-43A9-44FF-B0D1-51BDA3DEBB5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963F-FB6A-426B-80FE-36C5A70A2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3471-C65D-4E50-92F5-E780EBCBE10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A52F-BB57-49ED-9E92-D5F13E2F3F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0149-2AEE-43C0-AA7F-9F7748A077A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642D-8D73-4E2F-9615-ED9A4C64AF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4CC0-F78B-422A-9811-8480DCA9BC3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4B41-B7FD-4AFA-B4A8-79E232F8FF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D537-CBC4-43BE-A7AA-AB2FF6D0A56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D74C-59A5-4150-ADE2-3CA854F3EF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D600-8889-4355-ADE9-CC7164F59B8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15C2-D98A-4C55-B7A2-B031162884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9937-1C20-4DF4-BDB0-7A8A84D578EF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D80A-0E95-4E70-8D7B-5DA2A5CBE5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5BD9-C4AB-4A77-8C76-87031CD1291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AEF2-467D-4352-B176-404D1FDEA9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28ED-B92B-4FA3-9F5B-AED2D055F70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298C-B09B-4105-96F1-E1654350D8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CD4B-C917-4CF7-8263-BF1C280AF03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C2EB-51C0-4A45-A14C-FA640E56E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6982-FE6C-42F1-A8E1-0C79F51695E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3F17-2A20-45AB-B14F-0EBDBE7502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5C78-0507-4808-8C90-ED8D79706FB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96D5-2CB5-4DF6-B6FF-74074D394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82D3-AC6A-4712-99A1-924694E5A36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D9C8-EB91-472B-BF52-4880709195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489B-16EC-4BE9-91F0-2CA93E0B6FE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49BE-2ED0-4D03-8BF9-C71F9F4B1D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A7EF-D1A7-41D4-A058-6CF00FCBF32F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DA52-3BC4-496D-97D9-3014272343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5D11-7B1D-4171-A61F-B9BFB5E16BC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04BD-9423-4B01-8179-669FCF9514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9AC7-2E57-4026-9BDF-43A3C4F099A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F6E4-E518-4237-9C30-4E8EBAEE22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ED14-FF91-40A9-AF1E-13964EE805C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72B2-FC25-446B-94C7-0319DD990A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B921-D42E-4B08-9E26-F998768A107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EF7D-3DEC-45E1-A188-631F11997A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5D77-5DF9-4276-BC9D-CD634E0EA15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06B4-1664-40A3-A1D3-2E2AEE1E15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3E6-94D4-4A18-85B3-044E01C0318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800B-7FBE-4B46-A646-F6802720C5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3BB2-7CAC-4C65-87D9-3ADDE681EFC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827E-376C-474D-8D3A-921BC8C1AF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CFEC-957D-49AC-BEDF-7965EFF1FD8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7B8F-F90D-4E32-BEB9-0DF049D7D2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D495-E9B0-4BB2-91AB-588B520FAEF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0070-281F-498D-8CAD-9EF832504E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0499-9744-4048-B5B1-D5DE03366C9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2EBE-3710-42BB-AF72-7924A290B8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1EDF-EC08-434D-97FC-165A71E2670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972-E7BC-4160-ADCD-AE68C25B94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F682-9378-498B-874B-D5EF18397C0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4697-817B-497B-9F43-073A117A96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B9C9-1406-428D-A5A5-F8D1BB6A513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1EDA-4DCF-4580-BD25-092C56D991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8576-4FA2-47B3-BDA0-0EDAA2998A7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47D-A130-4C5A-BFE2-A9E57E3584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6F5C-3BED-410A-8943-14283F55D95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B9D2-C5DD-4CCB-B435-40D57BAEAF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FA09-0E02-4DC8-9494-033BEFAF7EE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C794-3ED6-48C5-9509-CEF1E76CF7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E43A-A6EA-4703-A61A-530488CF9A0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B74F-A850-4FAA-801E-30740311C0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4F24-8A45-4B22-8F5D-5BBE0AD5F4C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9FE9-DDEA-434F-900E-8B4B81554D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9244-3340-4FF4-9288-1BEDBE624BF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B1D4-2EC5-495D-BF97-47352D1186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8BF1-4426-4C2C-9C14-4594858E4B51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C6C2-7577-4443-A82A-2E024B4E9C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C337-0BCE-4B7D-9E43-4537CBA7C9B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00D4-9576-49B1-983D-D705AF004B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D823-0D15-4F10-997F-CC8C2B828FC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2E2F-EDA1-4F77-BAC5-CD91C2B247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E9F8-9032-4E64-96D5-83C6851D3AD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4F32-0E89-4764-9A47-AFCD759CDC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A72F-436D-4138-AD87-9CCB24FB395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E004-6BC5-462B-A2D1-688ACCD20C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D51-B817-43E6-944F-878A1ACF54F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86E5-AF33-42C8-8E87-9FE43BFA2B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54B2-4EE3-49B4-A10B-0A4766B394A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6DFE-768A-4259-AC56-988E278063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B73A-3946-471A-A86C-D0E4C60493E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A517-F228-47C5-8A60-AAC7AD467C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A002-1DF4-42B3-89CC-D4F793DCB7B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FC39-8EA8-4E51-97BF-0A415A7FC6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B469-A2EC-475E-9C56-37CA72A91A6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7A1C-8EB0-4BEC-8898-FD22A33E7A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5137-DBCD-45FE-966D-C0577AFDD96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9DE8-BCD4-44C8-A24E-0E1919806D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0D30-2588-45C6-9CB6-516759429BD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3377-6A30-4242-A027-4FBF0E8EEE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9577-B656-423B-AFE6-BE3C4B774AD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1F2E-1376-482B-8D45-B12C578965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2D28-AA9F-4FB1-9ACC-C2F70CB23FA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FB7-E05A-44EC-84E9-56C3FAFE08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626D-3BEB-4555-9F88-46461A18DB1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4F46-CCC8-471A-A71D-F8FC1AC344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0414-E89A-458A-9E43-3B7134969B8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3111-BB02-4D01-A23C-1FEAE5D5A3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2628-858E-45FD-BA3D-E436421B2AD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C963-7E78-4547-974D-AEB9343B4F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4B86-7336-42EF-B528-C102D362049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914E-9E1F-4441-AB1E-1ABA240ADA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D7DF-27E8-433B-AC7F-C88B207285B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9337-D0EA-4DF8-A51D-48D2077DCC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AAC6-DA50-4380-AC74-503D48FFDEB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DD70-45EB-4BE2-92CC-638C80C48D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6CAF-7153-4AF5-89D7-69941BA917F1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C22C-35AE-495F-9A83-91461C7702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1A82-9A1C-49AC-97E7-3D524522345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282D-71BA-440F-AD6E-92707CC78B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7CD6-DC4E-4A72-98DC-5357B5C8A88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1920-8C2F-4B29-AC29-1B9406E22B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8B6A-4772-49DD-BB66-CB3CFE2C786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D3F2-EE85-4F30-A1EC-D0FF6A701F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1A06-A80C-4F19-99E0-FAAFFC0BD37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B4AB-9BD1-4EFC-B28B-826C0034D0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9378-6324-40C7-8E61-4291211146B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EB77-5DAA-4045-AE46-5E57F36ED0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9C22-CB68-47BE-A1B0-6D03FB1D903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B1FB-262C-4339-A7E1-5AD439A6ED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C58F-375A-47EB-9BE5-8E1F413AC7B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C52D-68D2-4CC2-BEE5-17E71D46C8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5EEF-4115-47AA-9671-AEFD1DFA696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0A22-ED87-48A5-89CC-DB5FB3212E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46FD-52C6-4392-9BA2-E38450185191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BB95-72C8-411B-B3AC-59CF70B390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95B1-289A-40C8-93CB-B26B6EA18BF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FB6-8059-48C5-BC4A-D9A1C63127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62C1-55BD-44D8-950F-0207EFB670E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AEA2-83B7-4BE9-8A4D-AF423C7CC9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33E0-78AF-4717-9C6D-7F9BD17A1CF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B10F-BD2B-4716-8B6E-F5F70566D8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32E4-87DE-4217-B395-FD1BEB1CD4B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0909-731F-4256-BDBF-DA980FB3D1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CD5C-A7C7-4306-B434-42488EF4EBD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2382-E00C-4CA6-A95A-B9763F2BD1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5B40-DA35-43EF-ABE4-E984C14B260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41DD-A24E-4F98-837A-0E0DC77102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21A6-3732-4841-967A-0D03A77F59F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7E23-10FE-46E3-BA70-A82B54CD49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3AD7-28A2-45DE-A6EA-E4B8EC9973F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2E50-DE3B-4F8B-9E0A-4A53081CCB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3EEA-2708-4A5F-AE0D-A64CD34A97C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7AD2-7E07-44C9-A436-EAF3DFA74E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0306-6D76-4B8D-90EB-5606005C21D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A151-9FD9-4DE9-918F-F0BFD9A57E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6189-DA4D-4D3E-92C8-AF227DC85AC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1960-4603-43EF-9193-D262263E3D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7E08-1411-41D5-AF00-87B333B1A23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9184-E568-48E1-93E3-92735CEA87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7FF5-0671-41BB-9A75-DD7620FBED1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D8FE-2324-495C-8172-7E574D640F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119E-000C-4378-8B0A-29DB1554559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D675-9AE9-402C-ABFE-D62E8BAFFB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D20D-C82E-45F1-9A93-696D702174C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C551-7BEA-4ABC-B86B-B8345075B2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CAE6-990C-44DE-8A89-DCD91AE22CD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E46F-78A1-4691-8256-C55E9A3186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32FC-9542-4AD2-A7FA-7C2DE0C79CF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14D2-2DE4-4A6B-A671-7C192C3748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D9E2-5B66-4E2B-BC90-01BE02E1467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05F3-FAFF-4DB0-B86A-8818C7CD0D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4A23-2BBB-48B0-9268-BB0F777754C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EF7F-6923-47DC-A41F-AC17D62DA7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5609-B8EA-4CF9-95BB-AD5EDD77E21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35FE-05EC-4E89-A601-448550A29A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9299-7E4D-45E6-9148-8D3D1BD1A49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67D7-AF43-4366-B660-B095F41090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3DA2-D7C9-40AD-94D2-DF01F09AEAE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C7AD-835E-4E5E-943D-30A2F7F3DE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E376-DF42-446C-9115-9CA55E4FBCB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83FD-F2AD-4579-A15E-D37D1AF065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0ED5-AD5F-4C38-BD77-D0A4DA49722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207E-6C91-4B0F-99BE-8445262D12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F3EB-1828-4914-82E4-385824D894B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FF0C-94C2-40D4-8222-4DC80CE160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C3B7-0F2F-4D2D-AE99-A23755894E4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3864-BF85-4913-A9E7-E1EEE8C886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5E3C-A17B-4BB4-9FA7-B6790BD644B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679A-3965-4E64-AB25-59A46441A8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5969-3801-43A2-9B97-C44811CD5B9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36E6-3732-494F-A0DC-8E2E616089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3920-E329-4EA4-BC17-8DBAC3E17AF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E37F-CEF4-435F-BE8B-7047AE7589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55B5-D768-43B2-8879-38CE52E309B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18F9-4CB6-4845-8318-CF90119EA7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C602-0BC4-4142-8B5E-6EE011EF3BC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ECD4-AB31-4E97-8BB2-B84A48D797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F0F7-13A2-4B01-8A20-88B95E809EA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5486-62CD-4261-A30D-69115C8C6A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1141-CC07-4A72-AF30-A7471823984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B0F1-EA9A-45A9-9E22-37582EA368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3DDA-2887-4B17-B881-D42F4915C49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73D1-F966-4D9D-88A3-DA9B4B5469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BD34-0858-486C-9A5E-5DE8EB80B156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1FCE-26A5-470D-BD80-87C9593281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6377-B81C-4689-BA4C-48A699AC8051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EF2C-2B1A-4BA9-A56A-5BE194C026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02A2-598C-4573-822D-2379DB5C3E2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6768-31B4-4DD5-8C4A-BAC88753A5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6BF-67A3-446A-9030-65C89AEA2FA0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2F0A-FF62-4C9E-B2DA-0A4A886D0A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B7B6-FC71-4850-8AF3-F96CCDFAB97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A65-6A8E-4AE4-8F56-0095311B1B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B6D3-2AFC-450E-BB88-A37EEA04C34F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02C9-D7D4-4BCF-A1BB-AB45C0F4E6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0881-5DDF-4E8A-8BD6-A5CE3AC13CA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EB74-F9C6-44DE-BB02-17573DD007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FDAC-873C-45F2-A5B4-DD5BA0B5192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B766-866A-470A-AF03-6BE78B3D8C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F2E2-0057-44FB-BBA9-6B9C38CE5AA5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3F51-FF61-44B8-9562-D4834E6322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ABE5-468A-4244-9716-918A9D070E4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7F1F-106E-47AC-9781-4E295538F5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6DF8-1D46-42A6-BB98-7F441207B82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1200-AA77-455D-9068-9D6EA247F2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31A7-A581-4D66-B938-0F327CED2E9E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7607-027D-4AB3-AD29-25EC1FEE16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C90532-DD55-4876-9568-E72EFB8A4137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F67D0E-F126-425B-BDCE-590FE1CB9E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5C30CB-C899-4EEB-904A-42A9D80FD40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EF0FED-2FD9-4B4D-AE6C-A0D11206A1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155386-8AA4-4584-B450-DBE95BA9C259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EC9516-8688-492A-A4C2-38FF74C302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55DF74-A10F-4371-B6B4-18253CE4DC4B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8E2FA0-A846-4DA5-9571-88EE780DBCD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CFCED9-1243-40E7-9004-7DC1841E16AC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7C76D0-AA4E-4063-A950-CACAD006AD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CD6E68-C65B-4331-809E-2F74EDD3699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B8B4DCA-2432-479C-B10B-5687F6A26A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6F68D4-4441-4740-BF26-6E9819FD5B54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B1B1DE-A3BB-4725-9BF1-FEED917F01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9F91BE-3E3A-4F9D-BED4-639C067B74BA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485242-16FF-4959-8002-7ACC6256EBA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E18D2-4C93-4683-B7FB-DDD1EB4D2CB8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E89F1A-5263-4983-8393-B158EB55C7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432AB9-9BAF-4E04-B16F-73856B9E640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39F7D1-5C1A-43A0-B101-F5BC45C577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675ED2-4E4F-4F58-AF7B-12CB5ADA6B1D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1CD81D-BBB4-4B69-BAF6-8FC2AE5391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FF055F-B589-4292-AA66-A3B6832392D3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B549C9-0DB7-4203-A9AB-C661682FD7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0DAE20-ACA3-4892-B7D5-C655E80E6672}" type="datetimeFigureOut">
              <a:rPr lang="zh-CN" altLang="en-US"/>
              <a:t>2021/2/19</a:t>
            </a:fld>
            <a:endParaRPr lang="zh-CN" altLang="en-US"/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B690FE-6547-43CF-917E-508E00D3B5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等腰三角形 4"/>
          <p:cNvSpPr/>
          <p:nvPr/>
        </p:nvSpPr>
        <p:spPr bwMode="auto">
          <a:xfrm>
            <a:off x="3411538" y="0"/>
            <a:ext cx="3540125" cy="6858000"/>
          </a:xfrm>
          <a:custGeom>
            <a:avLst/>
            <a:gdLst>
              <a:gd name="T0" fmla="*/ 818343 w 3540538"/>
              <a:gd name="T1" fmla="*/ 6858000 h 6858000"/>
              <a:gd name="T2" fmla="*/ 3537234 w 3540538"/>
              <a:gd name="T3" fmla="*/ 0 h 6858000"/>
              <a:gd name="T4" fmla="*/ 1688391 w 3540538"/>
              <a:gd name="T5" fmla="*/ 6858000 h 6858000"/>
              <a:gd name="T6" fmla="*/ 818343 w 3540538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538" h="6858000">
                <a:moveTo>
                  <a:pt x="819108" y="6858000"/>
                </a:moveTo>
                <a:cubicBezTo>
                  <a:pt x="-910511" y="4789714"/>
                  <a:pt x="146615" y="2503714"/>
                  <a:pt x="3540538" y="0"/>
                </a:cubicBezTo>
                <a:cubicBezTo>
                  <a:pt x="-859709" y="3490687"/>
                  <a:pt x="386102" y="5515430"/>
                  <a:pt x="1689967" y="6858000"/>
                </a:cubicBezTo>
                <a:lnTo>
                  <a:pt x="819108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9966325" y="1776413"/>
            <a:ext cx="213995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202X</a:t>
            </a:r>
            <a:endParaRPr lang="zh-CN" alt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文本框 6"/>
          <p:cNvSpPr txBox="1">
            <a:spLocks noChangeArrowheads="1"/>
          </p:cNvSpPr>
          <p:nvPr/>
        </p:nvSpPr>
        <p:spPr bwMode="auto">
          <a:xfrm>
            <a:off x="4826000" y="2684463"/>
            <a:ext cx="736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8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通用商业计划书</a:t>
            </a:r>
          </a:p>
        </p:txBody>
      </p:sp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4900613" y="3838575"/>
            <a:ext cx="713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BUSINESS POWERPOINT TEMPLATE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8" name="文本框 8"/>
          <p:cNvSpPr txBox="1">
            <a:spLocks noChangeArrowheads="1"/>
          </p:cNvSpPr>
          <p:nvPr/>
        </p:nvSpPr>
        <p:spPr bwMode="auto">
          <a:xfrm>
            <a:off x="8645525" y="4333875"/>
            <a:ext cx="341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招商融资 项目推广 项目介绍</a:t>
            </a:r>
          </a:p>
        </p:txBody>
      </p:sp>
      <p:sp>
        <p:nvSpPr>
          <p:cNvPr id="28679" name="文本框 32"/>
          <p:cNvSpPr txBox="1">
            <a:spLocks noChangeArrowheads="1"/>
          </p:cNvSpPr>
          <p:nvPr/>
        </p:nvSpPr>
        <p:spPr bwMode="auto">
          <a:xfrm>
            <a:off x="360363" y="33655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熊猫素材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等腰三角形 4"/>
          <p:cNvSpPr/>
          <p:nvPr/>
        </p:nvSpPr>
        <p:spPr bwMode="auto">
          <a:xfrm>
            <a:off x="3267075" y="4229100"/>
            <a:ext cx="3219450" cy="2628900"/>
          </a:xfrm>
          <a:custGeom>
            <a:avLst/>
            <a:gdLst>
              <a:gd name="T0" fmla="*/ 0 w 3219450"/>
              <a:gd name="T1" fmla="*/ 2628900 h 2628900"/>
              <a:gd name="T2" fmla="*/ 1381125 w 3219450"/>
              <a:gd name="T3" fmla="*/ 0 h 2628900"/>
              <a:gd name="T4" fmla="*/ 3219450 w 3219450"/>
              <a:gd name="T5" fmla="*/ 2628900 h 2628900"/>
              <a:gd name="T6" fmla="*/ 0 w 3219450"/>
              <a:gd name="T7" fmla="*/ 2628900 h 26289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19450" h="2628900">
                <a:moveTo>
                  <a:pt x="0" y="2628900"/>
                </a:moveTo>
                <a:lnTo>
                  <a:pt x="1381125" y="0"/>
                </a:lnTo>
                <a:lnTo>
                  <a:pt x="3219450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1" name="平行四边形 3"/>
          <p:cNvSpPr>
            <a:spLocks noChangeArrowheads="1"/>
          </p:cNvSpPr>
          <p:nvPr/>
        </p:nvSpPr>
        <p:spPr bwMode="auto">
          <a:xfrm>
            <a:off x="-952500" y="0"/>
            <a:ext cx="7943850" cy="6858000"/>
          </a:xfrm>
          <a:prstGeom prst="parallelogram">
            <a:avLst>
              <a:gd name="adj" fmla="val 533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2290763" y="2433638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37893" name="文本框 6"/>
          <p:cNvSpPr txBox="1">
            <a:spLocks noChangeArrowheads="1"/>
          </p:cNvSpPr>
          <p:nvPr/>
        </p:nvSpPr>
        <p:spPr bwMode="auto">
          <a:xfrm>
            <a:off x="1277938" y="3079750"/>
            <a:ext cx="344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行业市场分析</a:t>
            </a:r>
          </a:p>
        </p:txBody>
      </p:sp>
      <p:grpSp>
        <p:nvGrpSpPr>
          <p:cNvPr id="37894" name="组合 12"/>
          <p:cNvGrpSpPr/>
          <p:nvPr/>
        </p:nvGrpSpPr>
        <p:grpSpPr bwMode="auto">
          <a:xfrm>
            <a:off x="6953250" y="1931988"/>
            <a:ext cx="733425" cy="523875"/>
            <a:chOff x="0" y="0"/>
            <a:chExt cx="733424" cy="523220"/>
          </a:xfrm>
        </p:grpSpPr>
        <p:grpSp>
          <p:nvGrpSpPr>
            <p:cNvPr id="37925" name="组合 10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7927" name="平行四边形 9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28" name="平行四边形 8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26" name="文本框 11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895" name="组合 13"/>
          <p:cNvGrpSpPr/>
          <p:nvPr/>
        </p:nvGrpSpPr>
        <p:grpSpPr bwMode="auto">
          <a:xfrm>
            <a:off x="6953250" y="2693988"/>
            <a:ext cx="733425" cy="523875"/>
            <a:chOff x="0" y="0"/>
            <a:chExt cx="733424" cy="523220"/>
          </a:xfrm>
        </p:grpSpPr>
        <p:grpSp>
          <p:nvGrpSpPr>
            <p:cNvPr id="37921" name="组合 1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7923" name="平行四边形 1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24" name="平行四边形 1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22" name="文本框 1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896" name="组合 18"/>
          <p:cNvGrpSpPr/>
          <p:nvPr/>
        </p:nvGrpSpPr>
        <p:grpSpPr bwMode="auto">
          <a:xfrm>
            <a:off x="6953250" y="3455988"/>
            <a:ext cx="733425" cy="523875"/>
            <a:chOff x="0" y="0"/>
            <a:chExt cx="733424" cy="523220"/>
          </a:xfrm>
        </p:grpSpPr>
        <p:grpSp>
          <p:nvGrpSpPr>
            <p:cNvPr id="37917" name="组合 1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7919" name="平行四边形 2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20" name="平行四边形 2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18" name="文本框 2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897" name="组合 23"/>
          <p:cNvGrpSpPr/>
          <p:nvPr/>
        </p:nvGrpSpPr>
        <p:grpSpPr bwMode="auto">
          <a:xfrm>
            <a:off x="6953250" y="4217988"/>
            <a:ext cx="733425" cy="523875"/>
            <a:chOff x="0" y="0"/>
            <a:chExt cx="733424" cy="523220"/>
          </a:xfrm>
        </p:grpSpPr>
        <p:grpSp>
          <p:nvGrpSpPr>
            <p:cNvPr id="37913" name="组合 2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7915" name="平行四边形 2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16" name="平行四边形 2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14" name="文本框 2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898" name="组合 28"/>
          <p:cNvGrpSpPr/>
          <p:nvPr/>
        </p:nvGrpSpPr>
        <p:grpSpPr bwMode="auto">
          <a:xfrm>
            <a:off x="6953250" y="4979988"/>
            <a:ext cx="733425" cy="523875"/>
            <a:chOff x="0" y="0"/>
            <a:chExt cx="733424" cy="523220"/>
          </a:xfrm>
        </p:grpSpPr>
        <p:grpSp>
          <p:nvGrpSpPr>
            <p:cNvPr id="37909" name="组合 2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7911" name="平行四边形 3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12" name="平行四边形 3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910" name="文本框 3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899" name="平行四边形 33"/>
          <p:cNvSpPr>
            <a:spLocks noChangeArrowheads="1"/>
          </p:cNvSpPr>
          <p:nvPr/>
        </p:nvSpPr>
        <p:spPr bwMode="auto">
          <a:xfrm>
            <a:off x="7597775" y="2033588"/>
            <a:ext cx="2425700" cy="388937"/>
          </a:xfrm>
          <a:prstGeom prst="parallelogram">
            <a:avLst>
              <a:gd name="adj" fmla="val 37969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0" name="Rectangle 6"/>
          <p:cNvSpPr>
            <a:spLocks noChangeArrowheads="1"/>
          </p:cNvSpPr>
          <p:nvPr/>
        </p:nvSpPr>
        <p:spPr bwMode="auto">
          <a:xfrm>
            <a:off x="8004175" y="2033588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市场规模分析</a:t>
            </a:r>
          </a:p>
        </p:txBody>
      </p:sp>
      <p:sp>
        <p:nvSpPr>
          <p:cNvPr id="37901" name="平行四边形 35"/>
          <p:cNvSpPr>
            <a:spLocks noChangeArrowheads="1"/>
          </p:cNvSpPr>
          <p:nvPr/>
        </p:nvSpPr>
        <p:spPr bwMode="auto">
          <a:xfrm>
            <a:off x="7597775" y="2735263"/>
            <a:ext cx="2403475" cy="434975"/>
          </a:xfrm>
          <a:prstGeom prst="parallelogram">
            <a:avLst>
              <a:gd name="adj" fmla="val 37963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2" name="Rectangle 6"/>
          <p:cNvSpPr>
            <a:spLocks noChangeArrowheads="1"/>
          </p:cNvSpPr>
          <p:nvPr/>
        </p:nvSpPr>
        <p:spPr bwMode="auto">
          <a:xfrm>
            <a:off x="8004175" y="2781300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</a:p>
        </p:txBody>
      </p:sp>
      <p:sp>
        <p:nvSpPr>
          <p:cNvPr id="37903" name="平行四边形 37"/>
          <p:cNvSpPr>
            <a:spLocks noChangeArrowheads="1"/>
          </p:cNvSpPr>
          <p:nvPr/>
        </p:nvSpPr>
        <p:spPr bwMode="auto">
          <a:xfrm>
            <a:off x="7597775" y="3552825"/>
            <a:ext cx="2403475" cy="368300"/>
          </a:xfrm>
          <a:prstGeom prst="parallelogram">
            <a:avLst>
              <a:gd name="adj" fmla="val 37977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4" name="Rectangle 6"/>
          <p:cNvSpPr>
            <a:spLocks noChangeArrowheads="1"/>
          </p:cNvSpPr>
          <p:nvPr/>
        </p:nvSpPr>
        <p:spPr bwMode="auto">
          <a:xfrm>
            <a:off x="8004175" y="3533775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客户群体分析</a:t>
            </a:r>
          </a:p>
        </p:txBody>
      </p:sp>
      <p:sp>
        <p:nvSpPr>
          <p:cNvPr id="37905" name="平行四边形 39"/>
          <p:cNvSpPr>
            <a:spLocks noChangeArrowheads="1"/>
          </p:cNvSpPr>
          <p:nvPr/>
        </p:nvSpPr>
        <p:spPr bwMode="auto">
          <a:xfrm>
            <a:off x="7597775" y="4276725"/>
            <a:ext cx="2403475" cy="415925"/>
          </a:xfrm>
          <a:prstGeom prst="parallelogram">
            <a:avLst>
              <a:gd name="adj" fmla="val 37962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6" name="Rectangle 6"/>
          <p:cNvSpPr>
            <a:spLocks noChangeArrowheads="1"/>
          </p:cNvSpPr>
          <p:nvPr/>
        </p:nvSpPr>
        <p:spPr bwMode="auto">
          <a:xfrm>
            <a:off x="8004175" y="430371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产品定位分析</a:t>
            </a:r>
          </a:p>
        </p:txBody>
      </p:sp>
      <p:sp>
        <p:nvSpPr>
          <p:cNvPr id="37907" name="平行四边形 41"/>
          <p:cNvSpPr>
            <a:spLocks noChangeArrowheads="1"/>
          </p:cNvSpPr>
          <p:nvPr/>
        </p:nvSpPr>
        <p:spPr bwMode="auto">
          <a:xfrm>
            <a:off x="7597775" y="5035550"/>
            <a:ext cx="2403475" cy="412750"/>
          </a:xfrm>
          <a:prstGeom prst="parallelogram">
            <a:avLst>
              <a:gd name="adj" fmla="val 37958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8" name="Rectangle 6"/>
          <p:cNvSpPr>
            <a:spLocks noChangeArrowheads="1"/>
          </p:cNvSpPr>
          <p:nvPr/>
        </p:nvSpPr>
        <p:spPr bwMode="auto">
          <a:xfrm>
            <a:off x="8004175" y="50593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市场趋势分析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5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7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市场规模分析</a:t>
            </a:r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230313" y="1906588"/>
            <a:ext cx="4918075" cy="19081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1230313" y="3814763"/>
            <a:ext cx="4918075" cy="1906587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6148388" y="1906588"/>
            <a:ext cx="4918075" cy="19081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1" name="Rectangle 5"/>
          <p:cNvSpPr>
            <a:spLocks noChangeArrowheads="1"/>
          </p:cNvSpPr>
          <p:nvPr/>
        </p:nvSpPr>
        <p:spPr bwMode="auto">
          <a:xfrm>
            <a:off x="6148388" y="3814763"/>
            <a:ext cx="4918075" cy="19065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2" name="Oval 6"/>
          <p:cNvSpPr>
            <a:spLocks noChangeArrowheads="1"/>
          </p:cNvSpPr>
          <p:nvPr/>
        </p:nvSpPr>
        <p:spPr bwMode="auto">
          <a:xfrm>
            <a:off x="5746750" y="3432175"/>
            <a:ext cx="758825" cy="7635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923" name="Group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2438400"/>
            <a:ext cx="7000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63855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矩形 28"/>
          <p:cNvSpPr>
            <a:spLocks noChangeArrowheads="1"/>
          </p:cNvSpPr>
          <p:nvPr/>
        </p:nvSpPr>
        <p:spPr bwMode="auto">
          <a:xfrm>
            <a:off x="2743200" y="2468563"/>
            <a:ext cx="2844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2743200" y="217011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网络市场规模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7" name="矩形 30"/>
          <p:cNvSpPr>
            <a:spLocks noChangeArrowheads="1"/>
          </p:cNvSpPr>
          <p:nvPr/>
        </p:nvSpPr>
        <p:spPr bwMode="auto">
          <a:xfrm>
            <a:off x="2743200" y="4511675"/>
            <a:ext cx="2844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8" name="TextBox 13"/>
          <p:cNvSpPr txBox="1">
            <a:spLocks noChangeArrowheads="1"/>
          </p:cNvSpPr>
          <p:nvPr/>
        </p:nvSpPr>
        <p:spPr bwMode="auto">
          <a:xfrm>
            <a:off x="2743200" y="421163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网络消费需求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9" name="矩形 32"/>
          <p:cNvSpPr>
            <a:spLocks noChangeArrowheads="1"/>
          </p:cNvSpPr>
          <p:nvPr/>
        </p:nvSpPr>
        <p:spPr bwMode="auto">
          <a:xfrm>
            <a:off x="6900863" y="4511675"/>
            <a:ext cx="28432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30" name="TextBox 13"/>
          <p:cNvSpPr txBox="1">
            <a:spLocks noChangeArrowheads="1"/>
          </p:cNvSpPr>
          <p:nvPr/>
        </p:nvSpPr>
        <p:spPr bwMode="auto">
          <a:xfrm>
            <a:off x="8450263" y="4211638"/>
            <a:ext cx="1293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选择网络目标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31" name="矩形 34"/>
          <p:cNvSpPr>
            <a:spLocks noChangeArrowheads="1"/>
          </p:cNvSpPr>
          <p:nvPr/>
        </p:nvSpPr>
        <p:spPr bwMode="auto">
          <a:xfrm>
            <a:off x="6900863" y="2541588"/>
            <a:ext cx="28432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32" name="TextBox 13"/>
          <p:cNvSpPr txBox="1">
            <a:spLocks noChangeArrowheads="1"/>
          </p:cNvSpPr>
          <p:nvPr/>
        </p:nvSpPr>
        <p:spPr bwMode="auto">
          <a:xfrm>
            <a:off x="8507413" y="2243138"/>
            <a:ext cx="1293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网络市场特征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933" name="组合 36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8937" name="椭圆 37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8" name="等腰三角形 38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8934" name="组合 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328863"/>
            <a:ext cx="7985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组合 4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376738"/>
            <a:ext cx="712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组合 5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419600"/>
            <a:ext cx="835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39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0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1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竞争对手分析</a:t>
            </a:r>
          </a:p>
        </p:txBody>
      </p:sp>
      <p:sp>
        <p:nvSpPr>
          <p:cNvPr id="39942" name="Rounded Rectangle 5"/>
          <p:cNvSpPr>
            <a:spLocks noChangeArrowheads="1"/>
          </p:cNvSpPr>
          <p:nvPr/>
        </p:nvSpPr>
        <p:spPr bwMode="auto">
          <a:xfrm>
            <a:off x="1270000" y="2517775"/>
            <a:ext cx="1106488" cy="11064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3" name="Rounded Rectangle 11"/>
          <p:cNvSpPr>
            <a:spLocks noChangeArrowheads="1"/>
          </p:cNvSpPr>
          <p:nvPr/>
        </p:nvSpPr>
        <p:spPr bwMode="auto">
          <a:xfrm>
            <a:off x="4611688" y="2517775"/>
            <a:ext cx="1104900" cy="1106488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4" name="Rounded Rectangle 13"/>
          <p:cNvSpPr>
            <a:spLocks noChangeArrowheads="1"/>
          </p:cNvSpPr>
          <p:nvPr/>
        </p:nvSpPr>
        <p:spPr bwMode="auto">
          <a:xfrm>
            <a:off x="8005763" y="2517775"/>
            <a:ext cx="1106487" cy="11064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5" name="Rounded Rectangle 15"/>
          <p:cNvSpPr>
            <a:spLocks noChangeArrowheads="1"/>
          </p:cNvSpPr>
          <p:nvPr/>
        </p:nvSpPr>
        <p:spPr bwMode="auto">
          <a:xfrm>
            <a:off x="1270000" y="4297363"/>
            <a:ext cx="1106488" cy="110648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6" name="Rounded Rectangle 17"/>
          <p:cNvSpPr>
            <a:spLocks noChangeArrowheads="1"/>
          </p:cNvSpPr>
          <p:nvPr/>
        </p:nvSpPr>
        <p:spPr bwMode="auto">
          <a:xfrm>
            <a:off x="4611688" y="4297363"/>
            <a:ext cx="1104900" cy="11064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7" name="Rounded Rectangle 19"/>
          <p:cNvSpPr>
            <a:spLocks noChangeArrowheads="1"/>
          </p:cNvSpPr>
          <p:nvPr/>
        </p:nvSpPr>
        <p:spPr bwMode="auto">
          <a:xfrm>
            <a:off x="8005763" y="4297363"/>
            <a:ext cx="1106487" cy="110648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8" name="Freeform 44"/>
          <p:cNvSpPr>
            <a:spLocks noEditPoints="1"/>
          </p:cNvSpPr>
          <p:nvPr/>
        </p:nvSpPr>
        <p:spPr bwMode="auto">
          <a:xfrm>
            <a:off x="1546225" y="2797175"/>
            <a:ext cx="530225" cy="522288"/>
          </a:xfrm>
          <a:custGeom>
            <a:avLst/>
            <a:gdLst>
              <a:gd name="T0" fmla="*/ 2147483647 w 121"/>
              <a:gd name="T1" fmla="*/ 2147483647 h 119"/>
              <a:gd name="T2" fmla="*/ 2147483647 w 121"/>
              <a:gd name="T3" fmla="*/ 2147483647 h 119"/>
              <a:gd name="T4" fmla="*/ 2147483647 w 121"/>
              <a:gd name="T5" fmla="*/ 2147483647 h 119"/>
              <a:gd name="T6" fmla="*/ 2147483647 w 121"/>
              <a:gd name="T7" fmla="*/ 2147483647 h 119"/>
              <a:gd name="T8" fmla="*/ 2147483647 w 121"/>
              <a:gd name="T9" fmla="*/ 2147483647 h 119"/>
              <a:gd name="T10" fmla="*/ 2147483647 w 121"/>
              <a:gd name="T11" fmla="*/ 2147483647 h 119"/>
              <a:gd name="T12" fmla="*/ 2147483647 w 121"/>
              <a:gd name="T13" fmla="*/ 2147483647 h 119"/>
              <a:gd name="T14" fmla="*/ 2147483647 w 121"/>
              <a:gd name="T15" fmla="*/ 2147483647 h 119"/>
              <a:gd name="T16" fmla="*/ 2147483647 w 121"/>
              <a:gd name="T17" fmla="*/ 2147483647 h 119"/>
              <a:gd name="T18" fmla="*/ 2147483647 w 121"/>
              <a:gd name="T19" fmla="*/ 2147483647 h 119"/>
              <a:gd name="T20" fmla="*/ 2147483647 w 121"/>
              <a:gd name="T21" fmla="*/ 2147483647 h 119"/>
              <a:gd name="T22" fmla="*/ 2147483647 w 121"/>
              <a:gd name="T23" fmla="*/ 2147483647 h 119"/>
              <a:gd name="T24" fmla="*/ 2147483647 w 121"/>
              <a:gd name="T25" fmla="*/ 2147483647 h 119"/>
              <a:gd name="T26" fmla="*/ 2147483647 w 121"/>
              <a:gd name="T27" fmla="*/ 2147483647 h 119"/>
              <a:gd name="T28" fmla="*/ 2147483647 w 121"/>
              <a:gd name="T29" fmla="*/ 2147483647 h 119"/>
              <a:gd name="T30" fmla="*/ 2147483647 w 121"/>
              <a:gd name="T31" fmla="*/ 2147483647 h 119"/>
              <a:gd name="T32" fmla="*/ 2147483647 w 121"/>
              <a:gd name="T33" fmla="*/ 2147483647 h 119"/>
              <a:gd name="T34" fmla="*/ 2147483647 w 121"/>
              <a:gd name="T35" fmla="*/ 2147483647 h 119"/>
              <a:gd name="T36" fmla="*/ 2147483647 w 121"/>
              <a:gd name="T37" fmla="*/ 2147483647 h 119"/>
              <a:gd name="T38" fmla="*/ 2147483647 w 121"/>
              <a:gd name="T39" fmla="*/ 2147483647 h 119"/>
              <a:gd name="T40" fmla="*/ 2147483647 w 121"/>
              <a:gd name="T41" fmla="*/ 2147483647 h 119"/>
              <a:gd name="T42" fmla="*/ 2147483647 w 121"/>
              <a:gd name="T43" fmla="*/ 2147483647 h 119"/>
              <a:gd name="T44" fmla="*/ 2147483647 w 121"/>
              <a:gd name="T45" fmla="*/ 2147483647 h 119"/>
              <a:gd name="T46" fmla="*/ 2147483647 w 121"/>
              <a:gd name="T47" fmla="*/ 2147483647 h 119"/>
              <a:gd name="T48" fmla="*/ 2147483647 w 121"/>
              <a:gd name="T49" fmla="*/ 2147483647 h 119"/>
              <a:gd name="T50" fmla="*/ 2147483647 w 121"/>
              <a:gd name="T51" fmla="*/ 2147483647 h 119"/>
              <a:gd name="T52" fmla="*/ 2147483647 w 121"/>
              <a:gd name="T53" fmla="*/ 2147483647 h 119"/>
              <a:gd name="T54" fmla="*/ 2147483647 w 121"/>
              <a:gd name="T55" fmla="*/ 2147483647 h 119"/>
              <a:gd name="T56" fmla="*/ 2147483647 w 121"/>
              <a:gd name="T57" fmla="*/ 2147483647 h 119"/>
              <a:gd name="T58" fmla="*/ 2147483647 w 121"/>
              <a:gd name="T59" fmla="*/ 2147483647 h 119"/>
              <a:gd name="T60" fmla="*/ 2147483647 w 121"/>
              <a:gd name="T61" fmla="*/ 2147483647 h 119"/>
              <a:gd name="T62" fmla="*/ 2147483647 w 121"/>
              <a:gd name="T63" fmla="*/ 2147483647 h 119"/>
              <a:gd name="T64" fmla="*/ 2147483647 w 121"/>
              <a:gd name="T65" fmla="*/ 2147483647 h 119"/>
              <a:gd name="T66" fmla="*/ 2147483647 w 121"/>
              <a:gd name="T67" fmla="*/ 2147483647 h 119"/>
              <a:gd name="T68" fmla="*/ 2147483647 w 121"/>
              <a:gd name="T69" fmla="*/ 2147483647 h 119"/>
              <a:gd name="T70" fmla="*/ 2147483647 w 121"/>
              <a:gd name="T71" fmla="*/ 2147483647 h 1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49" name="Group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822575"/>
            <a:ext cx="5413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Box 13"/>
          <p:cNvSpPr txBox="1">
            <a:spLocks noChangeArrowheads="1"/>
          </p:cNvSpPr>
          <p:nvPr/>
        </p:nvSpPr>
        <p:spPr bwMode="auto">
          <a:xfrm>
            <a:off x="2506663" y="27146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企业竞争者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1" name="TextBox 13"/>
          <p:cNvSpPr txBox="1">
            <a:spLocks noChangeArrowheads="1"/>
          </p:cNvSpPr>
          <p:nvPr/>
        </p:nvSpPr>
        <p:spPr bwMode="auto">
          <a:xfrm>
            <a:off x="2492375" y="3024188"/>
            <a:ext cx="1546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2" name="TextBox 13"/>
          <p:cNvSpPr txBox="1">
            <a:spLocks noChangeArrowheads="1"/>
          </p:cNvSpPr>
          <p:nvPr/>
        </p:nvSpPr>
        <p:spPr bwMode="auto">
          <a:xfrm>
            <a:off x="5845175" y="27146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竞争策略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3" name="TextBox 13"/>
          <p:cNvSpPr txBox="1">
            <a:spLocks noChangeArrowheads="1"/>
          </p:cNvSpPr>
          <p:nvPr/>
        </p:nvSpPr>
        <p:spPr bwMode="auto">
          <a:xfrm>
            <a:off x="5830888" y="3024188"/>
            <a:ext cx="1546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4" name="TextBox 13"/>
          <p:cNvSpPr txBox="1">
            <a:spLocks noChangeArrowheads="1"/>
          </p:cNvSpPr>
          <p:nvPr/>
        </p:nvSpPr>
        <p:spPr bwMode="auto">
          <a:xfrm>
            <a:off x="9218613" y="27146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竞争目标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5" name="TextBox 13"/>
          <p:cNvSpPr txBox="1">
            <a:spLocks noChangeArrowheads="1"/>
          </p:cNvSpPr>
          <p:nvPr/>
        </p:nvSpPr>
        <p:spPr bwMode="auto">
          <a:xfrm>
            <a:off x="9202738" y="3024188"/>
            <a:ext cx="1546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6" name="TextBox 13"/>
          <p:cNvSpPr txBox="1">
            <a:spLocks noChangeArrowheads="1"/>
          </p:cNvSpPr>
          <p:nvPr/>
        </p:nvSpPr>
        <p:spPr bwMode="auto">
          <a:xfrm>
            <a:off x="2506663" y="448786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优劣势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7" name="TextBox 13"/>
          <p:cNvSpPr txBox="1">
            <a:spLocks noChangeArrowheads="1"/>
          </p:cNvSpPr>
          <p:nvPr/>
        </p:nvSpPr>
        <p:spPr bwMode="auto">
          <a:xfrm>
            <a:off x="2492375" y="4797425"/>
            <a:ext cx="1546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8" name="TextBox 13"/>
          <p:cNvSpPr txBox="1">
            <a:spLocks noChangeArrowheads="1"/>
          </p:cNvSpPr>
          <p:nvPr/>
        </p:nvSpPr>
        <p:spPr bwMode="auto">
          <a:xfrm>
            <a:off x="5845175" y="448786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竞争战略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9" name="TextBox 13"/>
          <p:cNvSpPr txBox="1">
            <a:spLocks noChangeArrowheads="1"/>
          </p:cNvSpPr>
          <p:nvPr/>
        </p:nvSpPr>
        <p:spPr bwMode="auto">
          <a:xfrm>
            <a:off x="5830888" y="4797425"/>
            <a:ext cx="1546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60" name="TextBox 13"/>
          <p:cNvSpPr txBox="1">
            <a:spLocks noChangeArrowheads="1"/>
          </p:cNvSpPr>
          <p:nvPr/>
        </p:nvSpPr>
        <p:spPr bwMode="auto">
          <a:xfrm>
            <a:off x="9218613" y="448786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反应模式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61" name="TextBox 13"/>
          <p:cNvSpPr txBox="1">
            <a:spLocks noChangeArrowheads="1"/>
          </p:cNvSpPr>
          <p:nvPr/>
        </p:nvSpPr>
        <p:spPr bwMode="auto">
          <a:xfrm>
            <a:off x="9202738" y="4797425"/>
            <a:ext cx="1546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962" name="组合 44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9967" name="椭圆 45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68" name="等腰三角形 46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9963" name="组合 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638675"/>
            <a:ext cx="504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组合 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559300"/>
            <a:ext cx="5540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组合 5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2822575"/>
            <a:ext cx="585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组合 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4595813"/>
            <a:ext cx="5921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3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4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客户群体分析</a:t>
            </a:r>
          </a:p>
        </p:txBody>
      </p:sp>
      <p:sp>
        <p:nvSpPr>
          <p:cNvPr id="40966" name="Rounded Rectangle 5"/>
          <p:cNvSpPr>
            <a:spLocks noChangeArrowheads="1"/>
          </p:cNvSpPr>
          <p:nvPr/>
        </p:nvSpPr>
        <p:spPr bwMode="auto">
          <a:xfrm>
            <a:off x="898525" y="2151063"/>
            <a:ext cx="1679575" cy="1704975"/>
          </a:xfrm>
          <a:prstGeom prst="roundRect">
            <a:avLst>
              <a:gd name="adj" fmla="val 5755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67" name="Straight Connector 17"/>
          <p:cNvCxnSpPr>
            <a:cxnSpLocks noChangeShapeType="1"/>
          </p:cNvCxnSpPr>
          <p:nvPr/>
        </p:nvCxnSpPr>
        <p:spPr bwMode="auto">
          <a:xfrm>
            <a:off x="1062038" y="3260725"/>
            <a:ext cx="13541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Connector 24"/>
          <p:cNvCxnSpPr>
            <a:cxnSpLocks noChangeShapeType="1"/>
          </p:cNvCxnSpPr>
          <p:nvPr/>
        </p:nvCxnSpPr>
        <p:spPr bwMode="auto">
          <a:xfrm>
            <a:off x="1062038" y="3937000"/>
            <a:ext cx="1354137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9" name="Isosceles Triangle 27"/>
          <p:cNvSpPr>
            <a:spLocks noChangeArrowheads="1"/>
          </p:cNvSpPr>
          <p:nvPr/>
        </p:nvSpPr>
        <p:spPr bwMode="auto">
          <a:xfrm flipV="1">
            <a:off x="1620838" y="3937000"/>
            <a:ext cx="234950" cy="203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70" name="Straight Connector 31"/>
          <p:cNvCxnSpPr>
            <a:cxnSpLocks noChangeShapeType="1"/>
          </p:cNvCxnSpPr>
          <p:nvPr/>
        </p:nvCxnSpPr>
        <p:spPr bwMode="auto">
          <a:xfrm flipV="1">
            <a:off x="2809875" y="3933825"/>
            <a:ext cx="135413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1" name="Isosceles Triangle 32"/>
          <p:cNvSpPr>
            <a:spLocks noChangeArrowheads="1"/>
          </p:cNvSpPr>
          <p:nvPr/>
        </p:nvSpPr>
        <p:spPr bwMode="auto">
          <a:xfrm>
            <a:off x="3370263" y="3730625"/>
            <a:ext cx="234950" cy="2032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72" name="Rounded Rectangle 23"/>
          <p:cNvSpPr>
            <a:spLocks noChangeArrowheads="1"/>
          </p:cNvSpPr>
          <p:nvPr/>
        </p:nvSpPr>
        <p:spPr bwMode="auto">
          <a:xfrm flipV="1">
            <a:off x="2647950" y="4038600"/>
            <a:ext cx="1679575" cy="1706563"/>
          </a:xfrm>
          <a:prstGeom prst="roundRect">
            <a:avLst>
              <a:gd name="adj" fmla="val 575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73" name="Straight Connector 38"/>
          <p:cNvCxnSpPr>
            <a:cxnSpLocks noChangeShapeType="1"/>
          </p:cNvCxnSpPr>
          <p:nvPr/>
        </p:nvCxnSpPr>
        <p:spPr bwMode="auto">
          <a:xfrm>
            <a:off x="2809875" y="5121275"/>
            <a:ext cx="13541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4" name="Rounded Rectangle 120"/>
          <p:cNvSpPr>
            <a:spLocks noChangeArrowheads="1"/>
          </p:cNvSpPr>
          <p:nvPr/>
        </p:nvSpPr>
        <p:spPr bwMode="auto">
          <a:xfrm>
            <a:off x="4397375" y="2151063"/>
            <a:ext cx="1677988" cy="1704975"/>
          </a:xfrm>
          <a:prstGeom prst="roundRect">
            <a:avLst>
              <a:gd name="adj" fmla="val 5755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75" name="Straight Connector 134"/>
          <p:cNvCxnSpPr>
            <a:cxnSpLocks noChangeShapeType="1"/>
          </p:cNvCxnSpPr>
          <p:nvPr/>
        </p:nvCxnSpPr>
        <p:spPr bwMode="auto">
          <a:xfrm>
            <a:off x="4559300" y="3937000"/>
            <a:ext cx="1354138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6" name="Isosceles Triangle 135"/>
          <p:cNvSpPr>
            <a:spLocks noChangeArrowheads="1"/>
          </p:cNvSpPr>
          <p:nvPr/>
        </p:nvSpPr>
        <p:spPr bwMode="auto">
          <a:xfrm flipV="1">
            <a:off x="5118100" y="3937000"/>
            <a:ext cx="236538" cy="203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77" name="Straight Connector 132"/>
          <p:cNvCxnSpPr>
            <a:cxnSpLocks noChangeShapeType="1"/>
          </p:cNvCxnSpPr>
          <p:nvPr/>
        </p:nvCxnSpPr>
        <p:spPr bwMode="auto">
          <a:xfrm flipV="1">
            <a:off x="6308725" y="3933825"/>
            <a:ext cx="135413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8" name="Isosceles Triangle 133"/>
          <p:cNvSpPr>
            <a:spLocks noChangeArrowheads="1"/>
          </p:cNvSpPr>
          <p:nvPr/>
        </p:nvSpPr>
        <p:spPr bwMode="auto">
          <a:xfrm>
            <a:off x="6867525" y="3730625"/>
            <a:ext cx="234950" cy="2032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79" name="Rounded Rectangle 127"/>
          <p:cNvSpPr>
            <a:spLocks noChangeArrowheads="1"/>
          </p:cNvSpPr>
          <p:nvPr/>
        </p:nvSpPr>
        <p:spPr bwMode="auto">
          <a:xfrm flipV="1">
            <a:off x="6145213" y="4038600"/>
            <a:ext cx="1679575" cy="1706563"/>
          </a:xfrm>
          <a:prstGeom prst="roundRect">
            <a:avLst>
              <a:gd name="adj" fmla="val 575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80" name="Rounded Rectangle 140"/>
          <p:cNvSpPr>
            <a:spLocks noChangeArrowheads="1"/>
          </p:cNvSpPr>
          <p:nvPr/>
        </p:nvSpPr>
        <p:spPr bwMode="auto">
          <a:xfrm>
            <a:off x="7894638" y="2151063"/>
            <a:ext cx="1677987" cy="1704975"/>
          </a:xfrm>
          <a:prstGeom prst="roundRect">
            <a:avLst>
              <a:gd name="adj" fmla="val 5755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81" name="Straight Connector 154"/>
          <p:cNvCxnSpPr>
            <a:cxnSpLocks noChangeShapeType="1"/>
          </p:cNvCxnSpPr>
          <p:nvPr/>
        </p:nvCxnSpPr>
        <p:spPr bwMode="auto">
          <a:xfrm>
            <a:off x="8056563" y="3937000"/>
            <a:ext cx="1354137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Isosceles Triangle 155"/>
          <p:cNvSpPr>
            <a:spLocks noChangeArrowheads="1"/>
          </p:cNvSpPr>
          <p:nvPr/>
        </p:nvSpPr>
        <p:spPr bwMode="auto">
          <a:xfrm flipV="1">
            <a:off x="8616950" y="3937000"/>
            <a:ext cx="234950" cy="203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83" name="Straight Connector 152"/>
          <p:cNvCxnSpPr>
            <a:cxnSpLocks noChangeShapeType="1"/>
          </p:cNvCxnSpPr>
          <p:nvPr/>
        </p:nvCxnSpPr>
        <p:spPr bwMode="auto">
          <a:xfrm flipV="1">
            <a:off x="9805988" y="3933825"/>
            <a:ext cx="1354137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4" name="Isosceles Triangle 153"/>
          <p:cNvSpPr>
            <a:spLocks noChangeArrowheads="1"/>
          </p:cNvSpPr>
          <p:nvPr/>
        </p:nvSpPr>
        <p:spPr bwMode="auto">
          <a:xfrm>
            <a:off x="10364788" y="3730625"/>
            <a:ext cx="234950" cy="2032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85" name="Rounded Rectangle 147"/>
          <p:cNvSpPr>
            <a:spLocks noChangeArrowheads="1"/>
          </p:cNvSpPr>
          <p:nvPr/>
        </p:nvSpPr>
        <p:spPr bwMode="auto">
          <a:xfrm flipV="1">
            <a:off x="9642475" y="4038600"/>
            <a:ext cx="1679575" cy="1706563"/>
          </a:xfrm>
          <a:prstGeom prst="roundRect">
            <a:avLst>
              <a:gd name="adj" fmla="val 575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986" name="Straight Connector 137"/>
          <p:cNvCxnSpPr>
            <a:cxnSpLocks noChangeShapeType="1"/>
          </p:cNvCxnSpPr>
          <p:nvPr/>
        </p:nvCxnSpPr>
        <p:spPr bwMode="auto">
          <a:xfrm>
            <a:off x="4559300" y="3260725"/>
            <a:ext cx="13541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7" name="Straight Connector 129"/>
          <p:cNvCxnSpPr>
            <a:cxnSpLocks noChangeShapeType="1"/>
          </p:cNvCxnSpPr>
          <p:nvPr/>
        </p:nvCxnSpPr>
        <p:spPr bwMode="auto">
          <a:xfrm>
            <a:off x="6308725" y="5121275"/>
            <a:ext cx="13541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8" name="Straight Connector 157"/>
          <p:cNvCxnSpPr>
            <a:cxnSpLocks noChangeShapeType="1"/>
          </p:cNvCxnSpPr>
          <p:nvPr/>
        </p:nvCxnSpPr>
        <p:spPr bwMode="auto">
          <a:xfrm>
            <a:off x="8056563" y="3260725"/>
            <a:ext cx="13541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9" name="Freeform 91"/>
          <p:cNvSpPr>
            <a:spLocks noEditPoints="1"/>
          </p:cNvSpPr>
          <p:nvPr/>
        </p:nvSpPr>
        <p:spPr bwMode="auto">
          <a:xfrm>
            <a:off x="8416925" y="2443163"/>
            <a:ext cx="633413" cy="635000"/>
          </a:xfrm>
          <a:custGeom>
            <a:avLst/>
            <a:gdLst>
              <a:gd name="T0" fmla="*/ 0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2147483647 w 62"/>
              <a:gd name="T11" fmla="*/ 2147483647 h 62"/>
              <a:gd name="T12" fmla="*/ 2147483647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2147483647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2147483647 w 62"/>
              <a:gd name="T25" fmla="*/ 2147483647 h 62"/>
              <a:gd name="T26" fmla="*/ 2147483647 w 62"/>
              <a:gd name="T27" fmla="*/ 2147483647 h 62"/>
              <a:gd name="T28" fmla="*/ 2147483647 w 62"/>
              <a:gd name="T29" fmla="*/ 2147483647 h 62"/>
              <a:gd name="T30" fmla="*/ 2147483647 w 62"/>
              <a:gd name="T31" fmla="*/ 2147483647 h 62"/>
              <a:gd name="T32" fmla="*/ 2147483647 w 62"/>
              <a:gd name="T33" fmla="*/ 2147483647 h 62"/>
              <a:gd name="T34" fmla="*/ 2147483647 w 62"/>
              <a:gd name="T35" fmla="*/ 2147483647 h 62"/>
              <a:gd name="T36" fmla="*/ 2147483647 w 62"/>
              <a:gd name="T37" fmla="*/ 2147483647 h 62"/>
              <a:gd name="T38" fmla="*/ 2147483647 w 62"/>
              <a:gd name="T39" fmla="*/ 2147483647 h 62"/>
              <a:gd name="T40" fmla="*/ 2147483647 w 62"/>
              <a:gd name="T41" fmla="*/ 2147483647 h 62"/>
              <a:gd name="T42" fmla="*/ 2147483647 w 62"/>
              <a:gd name="T43" fmla="*/ 2147483647 h 62"/>
              <a:gd name="T44" fmla="*/ 2147483647 w 62"/>
              <a:gd name="T45" fmla="*/ 2147483647 h 62"/>
              <a:gd name="T46" fmla="*/ 2147483647 w 62"/>
              <a:gd name="T47" fmla="*/ 2147483647 h 62"/>
              <a:gd name="T48" fmla="*/ 2147483647 w 62"/>
              <a:gd name="T49" fmla="*/ 2147483647 h 62"/>
              <a:gd name="T50" fmla="*/ 2147483647 w 62"/>
              <a:gd name="T51" fmla="*/ 2147483647 h 62"/>
              <a:gd name="T52" fmla="*/ 2147483647 w 62"/>
              <a:gd name="T53" fmla="*/ 2147483647 h 62"/>
              <a:gd name="T54" fmla="*/ 2147483647 w 62"/>
              <a:gd name="T55" fmla="*/ 2147483647 h 62"/>
              <a:gd name="T56" fmla="*/ 2147483647 w 62"/>
              <a:gd name="T57" fmla="*/ 2147483647 h 62"/>
              <a:gd name="T58" fmla="*/ 2147483647 w 62"/>
              <a:gd name="T59" fmla="*/ 2147483647 h 62"/>
              <a:gd name="T60" fmla="*/ 2147483647 w 62"/>
              <a:gd name="T61" fmla="*/ 2147483647 h 62"/>
              <a:gd name="T62" fmla="*/ 2147483647 w 62"/>
              <a:gd name="T63" fmla="*/ 2147483647 h 62"/>
              <a:gd name="T64" fmla="*/ 2147483647 w 62"/>
              <a:gd name="T65" fmla="*/ 2147483647 h 62"/>
              <a:gd name="T66" fmla="*/ 2147483647 w 62"/>
              <a:gd name="T67" fmla="*/ 2147483647 h 62"/>
              <a:gd name="T68" fmla="*/ 2147483647 w 62"/>
              <a:gd name="T69" fmla="*/ 2147483647 h 62"/>
              <a:gd name="T70" fmla="*/ 2147483647 w 62"/>
              <a:gd name="T71" fmla="*/ 2147483647 h 62"/>
              <a:gd name="T72" fmla="*/ 2147483647 w 62"/>
              <a:gd name="T73" fmla="*/ 2147483647 h 62"/>
              <a:gd name="T74" fmla="*/ 2147483647 w 62"/>
              <a:gd name="T75" fmla="*/ 2147483647 h 62"/>
              <a:gd name="T76" fmla="*/ 2147483647 w 62"/>
              <a:gd name="T77" fmla="*/ 2147483647 h 62"/>
              <a:gd name="T78" fmla="*/ 2147483647 w 62"/>
              <a:gd name="T79" fmla="*/ 2147483647 h 62"/>
              <a:gd name="T80" fmla="*/ 2147483647 w 62"/>
              <a:gd name="T81" fmla="*/ 2147483647 h 62"/>
              <a:gd name="T82" fmla="*/ 2147483647 w 62"/>
              <a:gd name="T83" fmla="*/ 2147483647 h 62"/>
              <a:gd name="T84" fmla="*/ 2147483647 w 62"/>
              <a:gd name="T85" fmla="*/ 2147483647 h 62"/>
              <a:gd name="T86" fmla="*/ 2147483647 w 62"/>
              <a:gd name="T87" fmla="*/ 2147483647 h 62"/>
              <a:gd name="T88" fmla="*/ 2147483647 w 62"/>
              <a:gd name="T89" fmla="*/ 2147483647 h 62"/>
              <a:gd name="T90" fmla="*/ 2147483647 w 62"/>
              <a:gd name="T91" fmla="*/ 2147483647 h 62"/>
              <a:gd name="T92" fmla="*/ 2147483647 w 62"/>
              <a:gd name="T93" fmla="*/ 2147483647 h 62"/>
              <a:gd name="T94" fmla="*/ 2147483647 w 62"/>
              <a:gd name="T95" fmla="*/ 2147483647 h 62"/>
              <a:gd name="T96" fmla="*/ 2147483647 w 62"/>
              <a:gd name="T97" fmla="*/ 2147483647 h 62"/>
              <a:gd name="T98" fmla="*/ 2147483647 w 62"/>
              <a:gd name="T99" fmla="*/ 2147483647 h 62"/>
              <a:gd name="T100" fmla="*/ 2147483647 w 62"/>
              <a:gd name="T101" fmla="*/ 2147483647 h 62"/>
              <a:gd name="T102" fmla="*/ 2147483647 w 62"/>
              <a:gd name="T103" fmla="*/ 2147483647 h 62"/>
              <a:gd name="T104" fmla="*/ 2147483647 w 62"/>
              <a:gd name="T105" fmla="*/ 2147483647 h 62"/>
              <a:gd name="T106" fmla="*/ 2147483647 w 62"/>
              <a:gd name="T107" fmla="*/ 2147483647 h 62"/>
              <a:gd name="T108" fmla="*/ 2147483647 w 62"/>
              <a:gd name="T109" fmla="*/ 2147483647 h 62"/>
              <a:gd name="T110" fmla="*/ 2147483647 w 62"/>
              <a:gd name="T111" fmla="*/ 2147483647 h 62"/>
              <a:gd name="T112" fmla="*/ 2147483647 w 62"/>
              <a:gd name="T113" fmla="*/ 2147483647 h 62"/>
              <a:gd name="T114" fmla="*/ 2147483647 w 62"/>
              <a:gd name="T115" fmla="*/ 2147483647 h 62"/>
              <a:gd name="T116" fmla="*/ 2147483647 w 62"/>
              <a:gd name="T117" fmla="*/ 2147483647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cxnSp>
        <p:nvCxnSpPr>
          <p:cNvPr id="40990" name="Straight Connector 149"/>
          <p:cNvCxnSpPr>
            <a:cxnSpLocks noChangeShapeType="1"/>
          </p:cNvCxnSpPr>
          <p:nvPr/>
        </p:nvCxnSpPr>
        <p:spPr bwMode="auto">
          <a:xfrm>
            <a:off x="9805988" y="5121275"/>
            <a:ext cx="13541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1" name="TextBox 13"/>
          <p:cNvSpPr txBox="1">
            <a:spLocks noChangeArrowheads="1"/>
          </p:cNvSpPr>
          <p:nvPr/>
        </p:nvSpPr>
        <p:spPr bwMode="auto">
          <a:xfrm>
            <a:off x="1268413" y="3427413"/>
            <a:ext cx="941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商业行为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2" name="TextBox 13"/>
          <p:cNvSpPr txBox="1">
            <a:spLocks noChangeArrowheads="1"/>
          </p:cNvSpPr>
          <p:nvPr/>
        </p:nvSpPr>
        <p:spPr bwMode="auto">
          <a:xfrm>
            <a:off x="4759325" y="3427413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忠诚度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3" name="TextBox 13"/>
          <p:cNvSpPr txBox="1">
            <a:spLocks noChangeArrowheads="1"/>
          </p:cNvSpPr>
          <p:nvPr/>
        </p:nvSpPr>
        <p:spPr bwMode="auto">
          <a:xfrm>
            <a:off x="8256588" y="3427413"/>
            <a:ext cx="941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客户营销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4" name="TextBox 13"/>
          <p:cNvSpPr txBox="1">
            <a:spLocks noChangeArrowheads="1"/>
          </p:cNvSpPr>
          <p:nvPr/>
        </p:nvSpPr>
        <p:spPr bwMode="auto">
          <a:xfrm>
            <a:off x="3021013" y="5229225"/>
            <a:ext cx="941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客户特征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5" name="TextBox 13"/>
          <p:cNvSpPr txBox="1">
            <a:spLocks noChangeArrowheads="1"/>
          </p:cNvSpPr>
          <p:nvPr/>
        </p:nvSpPr>
        <p:spPr bwMode="auto">
          <a:xfrm>
            <a:off x="6511925" y="5229225"/>
            <a:ext cx="941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注意力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6" name="TextBox 13"/>
          <p:cNvSpPr txBox="1">
            <a:spLocks noChangeArrowheads="1"/>
          </p:cNvSpPr>
          <p:nvPr/>
        </p:nvSpPr>
        <p:spPr bwMode="auto">
          <a:xfrm>
            <a:off x="10009188" y="5229225"/>
            <a:ext cx="941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客户收益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7" name="TextBox 13"/>
          <p:cNvSpPr txBox="1">
            <a:spLocks noChangeArrowheads="1"/>
          </p:cNvSpPr>
          <p:nvPr/>
        </p:nvSpPr>
        <p:spPr bwMode="auto">
          <a:xfrm>
            <a:off x="2809875" y="2554288"/>
            <a:ext cx="14319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8" name="TextBox 13"/>
          <p:cNvSpPr txBox="1">
            <a:spLocks noChangeArrowheads="1"/>
          </p:cNvSpPr>
          <p:nvPr/>
        </p:nvSpPr>
        <p:spPr bwMode="auto">
          <a:xfrm>
            <a:off x="6275388" y="2554288"/>
            <a:ext cx="14319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9" name="TextBox 13"/>
          <p:cNvSpPr txBox="1">
            <a:spLocks noChangeArrowheads="1"/>
          </p:cNvSpPr>
          <p:nvPr/>
        </p:nvSpPr>
        <p:spPr bwMode="auto">
          <a:xfrm>
            <a:off x="9763125" y="2554288"/>
            <a:ext cx="14319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00" name="TextBox 13"/>
          <p:cNvSpPr txBox="1">
            <a:spLocks noChangeArrowheads="1"/>
          </p:cNvSpPr>
          <p:nvPr/>
        </p:nvSpPr>
        <p:spPr bwMode="auto">
          <a:xfrm>
            <a:off x="1112838" y="4483100"/>
            <a:ext cx="14319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01" name="TextBox 13"/>
          <p:cNvSpPr txBox="1">
            <a:spLocks noChangeArrowheads="1"/>
          </p:cNvSpPr>
          <p:nvPr/>
        </p:nvSpPr>
        <p:spPr bwMode="auto">
          <a:xfrm>
            <a:off x="4578350" y="4483100"/>
            <a:ext cx="14319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02" name="TextBox 13"/>
          <p:cNvSpPr txBox="1">
            <a:spLocks noChangeArrowheads="1"/>
          </p:cNvSpPr>
          <p:nvPr/>
        </p:nvSpPr>
        <p:spPr bwMode="auto">
          <a:xfrm>
            <a:off x="8066088" y="4483100"/>
            <a:ext cx="14319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003" name="组合 49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1009" name="椭圆 50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10" name="等腰三角形 51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04" name="Freeform 24"/>
          <p:cNvSpPr>
            <a:spLocks noEditPoints="1"/>
          </p:cNvSpPr>
          <p:nvPr/>
        </p:nvSpPr>
        <p:spPr bwMode="auto">
          <a:xfrm>
            <a:off x="1400175" y="2425700"/>
            <a:ext cx="669925" cy="673100"/>
          </a:xfrm>
          <a:custGeom>
            <a:avLst/>
            <a:gdLst>
              <a:gd name="T0" fmla="*/ 2147483647 w 199"/>
              <a:gd name="T1" fmla="*/ 2147483647 h 200"/>
              <a:gd name="T2" fmla="*/ 2147483647 w 199"/>
              <a:gd name="T3" fmla="*/ 2147483647 h 200"/>
              <a:gd name="T4" fmla="*/ 2147483647 w 199"/>
              <a:gd name="T5" fmla="*/ 2147483647 h 200"/>
              <a:gd name="T6" fmla="*/ 2147483647 w 199"/>
              <a:gd name="T7" fmla="*/ 2147483647 h 200"/>
              <a:gd name="T8" fmla="*/ 2147483647 w 199"/>
              <a:gd name="T9" fmla="*/ 2147483647 h 200"/>
              <a:gd name="T10" fmla="*/ 2147483647 w 199"/>
              <a:gd name="T11" fmla="*/ 2147483647 h 200"/>
              <a:gd name="T12" fmla="*/ 2147483647 w 199"/>
              <a:gd name="T13" fmla="*/ 2147483647 h 200"/>
              <a:gd name="T14" fmla="*/ 2147483647 w 199"/>
              <a:gd name="T15" fmla="*/ 2147483647 h 200"/>
              <a:gd name="T16" fmla="*/ 2147483647 w 199"/>
              <a:gd name="T17" fmla="*/ 2147483647 h 200"/>
              <a:gd name="T18" fmla="*/ 2147483647 w 199"/>
              <a:gd name="T19" fmla="*/ 2147483647 h 200"/>
              <a:gd name="T20" fmla="*/ 2147483647 w 199"/>
              <a:gd name="T21" fmla="*/ 2147483647 h 200"/>
              <a:gd name="T22" fmla="*/ 2147483647 w 199"/>
              <a:gd name="T23" fmla="*/ 2147483647 h 200"/>
              <a:gd name="T24" fmla="*/ 2147483647 w 199"/>
              <a:gd name="T25" fmla="*/ 2147483647 h 200"/>
              <a:gd name="T26" fmla="*/ 2147483647 w 199"/>
              <a:gd name="T27" fmla="*/ 2147483647 h 200"/>
              <a:gd name="T28" fmla="*/ 2147483647 w 199"/>
              <a:gd name="T29" fmla="*/ 2147483647 h 200"/>
              <a:gd name="T30" fmla="*/ 2147483647 w 199"/>
              <a:gd name="T31" fmla="*/ 2147483647 h 200"/>
              <a:gd name="T32" fmla="*/ 2147483647 w 199"/>
              <a:gd name="T33" fmla="*/ 2147483647 h 200"/>
              <a:gd name="T34" fmla="*/ 2147483647 w 199"/>
              <a:gd name="T35" fmla="*/ 2147483647 h 200"/>
              <a:gd name="T36" fmla="*/ 2147483647 w 199"/>
              <a:gd name="T37" fmla="*/ 2147483647 h 200"/>
              <a:gd name="T38" fmla="*/ 2147483647 w 199"/>
              <a:gd name="T39" fmla="*/ 2147483647 h 200"/>
              <a:gd name="T40" fmla="*/ 2147483647 w 199"/>
              <a:gd name="T41" fmla="*/ 2147483647 h 200"/>
              <a:gd name="T42" fmla="*/ 2147483647 w 199"/>
              <a:gd name="T43" fmla="*/ 2147483647 h 200"/>
              <a:gd name="T44" fmla="*/ 2147483647 w 199"/>
              <a:gd name="T45" fmla="*/ 2147483647 h 200"/>
              <a:gd name="T46" fmla="*/ 2147483647 w 199"/>
              <a:gd name="T47" fmla="*/ 2147483647 h 200"/>
              <a:gd name="T48" fmla="*/ 2147483647 w 199"/>
              <a:gd name="T49" fmla="*/ 2147483647 h 200"/>
              <a:gd name="T50" fmla="*/ 2147483647 w 199"/>
              <a:gd name="T51" fmla="*/ 2147483647 h 200"/>
              <a:gd name="T52" fmla="*/ 2147483647 w 199"/>
              <a:gd name="T53" fmla="*/ 2147483647 h 200"/>
              <a:gd name="T54" fmla="*/ 2147483647 w 199"/>
              <a:gd name="T55" fmla="*/ 2147483647 h 200"/>
              <a:gd name="T56" fmla="*/ 2147483647 w 199"/>
              <a:gd name="T57" fmla="*/ 2147483647 h 200"/>
              <a:gd name="T58" fmla="*/ 2147483647 w 199"/>
              <a:gd name="T59" fmla="*/ 2147483647 h 200"/>
              <a:gd name="T60" fmla="*/ 2147483647 w 199"/>
              <a:gd name="T61" fmla="*/ 2147483647 h 200"/>
              <a:gd name="T62" fmla="*/ 2147483647 w 199"/>
              <a:gd name="T63" fmla="*/ 2147483647 h 200"/>
              <a:gd name="T64" fmla="*/ 2147483647 w 199"/>
              <a:gd name="T65" fmla="*/ 2147483647 h 200"/>
              <a:gd name="T66" fmla="*/ 2147483647 w 199"/>
              <a:gd name="T67" fmla="*/ 2147483647 h 200"/>
              <a:gd name="T68" fmla="*/ 2147483647 w 199"/>
              <a:gd name="T69" fmla="*/ 2147483647 h 200"/>
              <a:gd name="T70" fmla="*/ 2147483647 w 199"/>
              <a:gd name="T71" fmla="*/ 2147483647 h 200"/>
              <a:gd name="T72" fmla="*/ 2147483647 w 199"/>
              <a:gd name="T73" fmla="*/ 2147483647 h 200"/>
              <a:gd name="T74" fmla="*/ 2147483647 w 199"/>
              <a:gd name="T75" fmla="*/ 2147483647 h 200"/>
              <a:gd name="T76" fmla="*/ 2147483647 w 199"/>
              <a:gd name="T77" fmla="*/ 2147483647 h 200"/>
              <a:gd name="T78" fmla="*/ 2147483647 w 199"/>
              <a:gd name="T79" fmla="*/ 2147483647 h 200"/>
              <a:gd name="T80" fmla="*/ 2147483647 w 199"/>
              <a:gd name="T81" fmla="*/ 2147483647 h 200"/>
              <a:gd name="T82" fmla="*/ 2147483647 w 199"/>
              <a:gd name="T83" fmla="*/ 2147483647 h 200"/>
              <a:gd name="T84" fmla="*/ 2147483647 w 199"/>
              <a:gd name="T85" fmla="*/ 2147483647 h 200"/>
              <a:gd name="T86" fmla="*/ 2147483647 w 199"/>
              <a:gd name="T87" fmla="*/ 2147483647 h 200"/>
              <a:gd name="T88" fmla="*/ 2147483647 w 199"/>
              <a:gd name="T89" fmla="*/ 2147483647 h 2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9" h="200">
                <a:moveTo>
                  <a:pt x="82" y="104"/>
                </a:moveTo>
                <a:cubicBezTo>
                  <a:pt x="90" y="104"/>
                  <a:pt x="90" y="104"/>
                  <a:pt x="90" y="104"/>
                </a:cubicBezTo>
                <a:cubicBezTo>
                  <a:pt x="86" y="92"/>
                  <a:pt x="86" y="92"/>
                  <a:pt x="86" y="92"/>
                </a:cubicBezTo>
                <a:lnTo>
                  <a:pt x="82" y="104"/>
                </a:lnTo>
                <a:close/>
                <a:moveTo>
                  <a:pt x="187" y="94"/>
                </a:moveTo>
                <a:cubicBezTo>
                  <a:pt x="194" y="86"/>
                  <a:pt x="196" y="74"/>
                  <a:pt x="191" y="63"/>
                </a:cubicBezTo>
                <a:cubicBezTo>
                  <a:pt x="187" y="51"/>
                  <a:pt x="176" y="44"/>
                  <a:pt x="164" y="44"/>
                </a:cubicBezTo>
                <a:cubicBezTo>
                  <a:pt x="165" y="32"/>
                  <a:pt x="160" y="20"/>
                  <a:pt x="149" y="14"/>
                </a:cubicBezTo>
                <a:cubicBezTo>
                  <a:pt x="139" y="8"/>
                  <a:pt x="127" y="9"/>
                  <a:pt x="118" y="15"/>
                </a:cubicBezTo>
                <a:cubicBezTo>
                  <a:pt x="112" y="6"/>
                  <a:pt x="101" y="0"/>
                  <a:pt x="89" y="1"/>
                </a:cubicBezTo>
                <a:cubicBezTo>
                  <a:pt x="78" y="3"/>
                  <a:pt x="69" y="10"/>
                  <a:pt x="64" y="20"/>
                </a:cubicBezTo>
                <a:cubicBezTo>
                  <a:pt x="54" y="16"/>
                  <a:pt x="42" y="18"/>
                  <a:pt x="34" y="26"/>
                </a:cubicBezTo>
                <a:cubicBezTo>
                  <a:pt x="25" y="34"/>
                  <a:pt x="22" y="45"/>
                  <a:pt x="24" y="56"/>
                </a:cubicBezTo>
                <a:cubicBezTo>
                  <a:pt x="14" y="59"/>
                  <a:pt x="5" y="67"/>
                  <a:pt x="3" y="78"/>
                </a:cubicBezTo>
                <a:cubicBezTo>
                  <a:pt x="0" y="90"/>
                  <a:pt x="4" y="101"/>
                  <a:pt x="12" y="108"/>
                </a:cubicBezTo>
                <a:cubicBezTo>
                  <a:pt x="6" y="117"/>
                  <a:pt x="4" y="128"/>
                  <a:pt x="8" y="139"/>
                </a:cubicBezTo>
                <a:cubicBezTo>
                  <a:pt x="13" y="150"/>
                  <a:pt x="23" y="156"/>
                  <a:pt x="33" y="157"/>
                </a:cubicBezTo>
                <a:cubicBezTo>
                  <a:pt x="33" y="168"/>
                  <a:pt x="38" y="179"/>
                  <a:pt x="48" y="185"/>
                </a:cubicBezTo>
                <a:cubicBezTo>
                  <a:pt x="58" y="191"/>
                  <a:pt x="70" y="191"/>
                  <a:pt x="79" y="185"/>
                </a:cubicBezTo>
                <a:cubicBezTo>
                  <a:pt x="85" y="194"/>
                  <a:pt x="96" y="200"/>
                  <a:pt x="107" y="199"/>
                </a:cubicBezTo>
                <a:cubicBezTo>
                  <a:pt x="119" y="198"/>
                  <a:pt x="129" y="191"/>
                  <a:pt x="133" y="181"/>
                </a:cubicBezTo>
                <a:cubicBezTo>
                  <a:pt x="143" y="185"/>
                  <a:pt x="155" y="183"/>
                  <a:pt x="164" y="176"/>
                </a:cubicBezTo>
                <a:cubicBezTo>
                  <a:pt x="173" y="168"/>
                  <a:pt x="176" y="157"/>
                  <a:pt x="174" y="146"/>
                </a:cubicBezTo>
                <a:cubicBezTo>
                  <a:pt x="184" y="143"/>
                  <a:pt x="193" y="135"/>
                  <a:pt x="196" y="124"/>
                </a:cubicBezTo>
                <a:cubicBezTo>
                  <a:pt x="199" y="113"/>
                  <a:pt x="195" y="101"/>
                  <a:pt x="187" y="94"/>
                </a:cubicBezTo>
                <a:close/>
                <a:moveTo>
                  <a:pt x="63" y="116"/>
                </a:moveTo>
                <a:cubicBezTo>
                  <a:pt x="60" y="118"/>
                  <a:pt x="56" y="120"/>
                  <a:pt x="51" y="120"/>
                </a:cubicBezTo>
                <a:cubicBezTo>
                  <a:pt x="48" y="120"/>
                  <a:pt x="45" y="119"/>
                  <a:pt x="43" y="119"/>
                </a:cubicBezTo>
                <a:cubicBezTo>
                  <a:pt x="41" y="118"/>
                  <a:pt x="39" y="117"/>
                  <a:pt x="37" y="11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40" y="109"/>
                  <a:pt x="42" y="110"/>
                  <a:pt x="44" y="111"/>
                </a:cubicBezTo>
                <a:cubicBezTo>
                  <a:pt x="47" y="112"/>
                  <a:pt x="49" y="113"/>
                  <a:pt x="51" y="113"/>
                </a:cubicBezTo>
                <a:cubicBezTo>
                  <a:pt x="51" y="113"/>
                  <a:pt x="52" y="113"/>
                  <a:pt x="53" y="112"/>
                </a:cubicBezTo>
                <a:cubicBezTo>
                  <a:pt x="54" y="112"/>
                  <a:pt x="55" y="112"/>
                  <a:pt x="55" y="112"/>
                </a:cubicBezTo>
                <a:cubicBezTo>
                  <a:pt x="56" y="112"/>
                  <a:pt x="56" y="111"/>
                  <a:pt x="57" y="111"/>
                </a:cubicBezTo>
                <a:cubicBezTo>
                  <a:pt x="57" y="110"/>
                  <a:pt x="58" y="109"/>
                  <a:pt x="58" y="109"/>
                </a:cubicBezTo>
                <a:cubicBezTo>
                  <a:pt x="58" y="108"/>
                  <a:pt x="57" y="107"/>
                  <a:pt x="56" y="106"/>
                </a:cubicBezTo>
                <a:cubicBezTo>
                  <a:pt x="56" y="106"/>
                  <a:pt x="55" y="105"/>
                  <a:pt x="54" y="105"/>
                </a:cubicBezTo>
                <a:cubicBezTo>
                  <a:pt x="52" y="105"/>
                  <a:pt x="51" y="104"/>
                  <a:pt x="50" y="104"/>
                </a:cubicBezTo>
                <a:cubicBezTo>
                  <a:pt x="48" y="104"/>
                  <a:pt x="47" y="103"/>
                  <a:pt x="46" y="103"/>
                </a:cubicBezTo>
                <a:cubicBezTo>
                  <a:pt x="43" y="102"/>
                  <a:pt x="40" y="100"/>
                  <a:pt x="39" y="99"/>
                </a:cubicBezTo>
                <a:cubicBezTo>
                  <a:pt x="38" y="97"/>
                  <a:pt x="37" y="95"/>
                  <a:pt x="37" y="92"/>
                </a:cubicBezTo>
                <a:cubicBezTo>
                  <a:pt x="37" y="89"/>
                  <a:pt x="39" y="86"/>
                  <a:pt x="42" y="83"/>
                </a:cubicBezTo>
                <a:cubicBezTo>
                  <a:pt x="45" y="81"/>
                  <a:pt x="49" y="80"/>
                  <a:pt x="53" y="80"/>
                </a:cubicBezTo>
                <a:cubicBezTo>
                  <a:pt x="55" y="80"/>
                  <a:pt x="58" y="80"/>
                  <a:pt x="60" y="81"/>
                </a:cubicBezTo>
                <a:cubicBezTo>
                  <a:pt x="62" y="81"/>
                  <a:pt x="64" y="82"/>
                  <a:pt x="66" y="83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90"/>
                  <a:pt x="62" y="89"/>
                  <a:pt x="60" y="88"/>
                </a:cubicBezTo>
                <a:cubicBezTo>
                  <a:pt x="58" y="87"/>
                  <a:pt x="56" y="87"/>
                  <a:pt x="54" y="87"/>
                </a:cubicBezTo>
                <a:cubicBezTo>
                  <a:pt x="53" y="87"/>
                  <a:pt x="52" y="87"/>
                  <a:pt x="51" y="87"/>
                </a:cubicBezTo>
                <a:cubicBezTo>
                  <a:pt x="51" y="87"/>
                  <a:pt x="50" y="88"/>
                  <a:pt x="49" y="88"/>
                </a:cubicBezTo>
                <a:cubicBezTo>
                  <a:pt x="49" y="88"/>
                  <a:pt x="48" y="89"/>
                  <a:pt x="48" y="89"/>
                </a:cubicBezTo>
                <a:cubicBezTo>
                  <a:pt x="47" y="90"/>
                  <a:pt x="47" y="90"/>
                  <a:pt x="47" y="91"/>
                </a:cubicBezTo>
                <a:cubicBezTo>
                  <a:pt x="47" y="92"/>
                  <a:pt x="47" y="93"/>
                  <a:pt x="48" y="93"/>
                </a:cubicBezTo>
                <a:cubicBezTo>
                  <a:pt x="49" y="94"/>
                  <a:pt x="50" y="94"/>
                  <a:pt x="52" y="95"/>
                </a:cubicBezTo>
                <a:cubicBezTo>
                  <a:pt x="53" y="95"/>
                  <a:pt x="55" y="95"/>
                  <a:pt x="56" y="96"/>
                </a:cubicBezTo>
                <a:cubicBezTo>
                  <a:pt x="57" y="96"/>
                  <a:pt x="58" y="96"/>
                  <a:pt x="60" y="97"/>
                </a:cubicBezTo>
                <a:cubicBezTo>
                  <a:pt x="62" y="98"/>
                  <a:pt x="64" y="99"/>
                  <a:pt x="65" y="101"/>
                </a:cubicBezTo>
                <a:cubicBezTo>
                  <a:pt x="67" y="102"/>
                  <a:pt x="67" y="104"/>
                  <a:pt x="67" y="107"/>
                </a:cubicBezTo>
                <a:cubicBezTo>
                  <a:pt x="67" y="111"/>
                  <a:pt x="66" y="114"/>
                  <a:pt x="63" y="116"/>
                </a:cubicBezTo>
                <a:close/>
                <a:moveTo>
                  <a:pt x="94" y="119"/>
                </a:moveTo>
                <a:cubicBezTo>
                  <a:pt x="92" y="111"/>
                  <a:pt x="92" y="111"/>
                  <a:pt x="92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81" y="81"/>
                  <a:pt x="81" y="81"/>
                  <a:pt x="81" y="81"/>
                </a:cubicBezTo>
                <a:cubicBezTo>
                  <a:pt x="91" y="81"/>
                  <a:pt x="91" y="81"/>
                  <a:pt x="91" y="81"/>
                </a:cubicBezTo>
                <a:cubicBezTo>
                  <a:pt x="104" y="119"/>
                  <a:pt x="104" y="119"/>
                  <a:pt x="104" y="119"/>
                </a:cubicBezTo>
                <a:lnTo>
                  <a:pt x="94" y="119"/>
                </a:lnTo>
                <a:close/>
                <a:moveTo>
                  <a:pt x="133" y="119"/>
                </a:moveTo>
                <a:cubicBezTo>
                  <a:pt x="108" y="119"/>
                  <a:pt x="108" y="119"/>
                  <a:pt x="108" y="119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33" y="112"/>
                  <a:pt x="133" y="112"/>
                  <a:pt x="133" y="112"/>
                </a:cubicBezTo>
                <a:lnTo>
                  <a:pt x="133" y="119"/>
                </a:lnTo>
                <a:close/>
                <a:moveTo>
                  <a:pt x="163" y="88"/>
                </a:moveTo>
                <a:cubicBezTo>
                  <a:pt x="147" y="88"/>
                  <a:pt x="147" y="88"/>
                  <a:pt x="147" y="88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63" y="81"/>
                  <a:pt x="163" y="81"/>
                  <a:pt x="163" y="81"/>
                </a:cubicBezTo>
                <a:lnTo>
                  <a:pt x="163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5" name="Freeform 16"/>
          <p:cNvSpPr>
            <a:spLocks noEditPoints="1"/>
          </p:cNvSpPr>
          <p:nvPr/>
        </p:nvSpPr>
        <p:spPr bwMode="auto">
          <a:xfrm>
            <a:off x="4943475" y="2500313"/>
            <a:ext cx="539750" cy="528637"/>
          </a:xfrm>
          <a:custGeom>
            <a:avLst/>
            <a:gdLst>
              <a:gd name="T0" fmla="*/ 2147483647 w 197"/>
              <a:gd name="T1" fmla="*/ 2147483647 h 192"/>
              <a:gd name="T2" fmla="*/ 2147483647 w 197"/>
              <a:gd name="T3" fmla="*/ 2147483647 h 192"/>
              <a:gd name="T4" fmla="*/ 2147483647 w 197"/>
              <a:gd name="T5" fmla="*/ 2147483647 h 192"/>
              <a:gd name="T6" fmla="*/ 2147483647 w 197"/>
              <a:gd name="T7" fmla="*/ 2147483647 h 192"/>
              <a:gd name="T8" fmla="*/ 2147483647 w 197"/>
              <a:gd name="T9" fmla="*/ 2147483647 h 192"/>
              <a:gd name="T10" fmla="*/ 2147483647 w 197"/>
              <a:gd name="T11" fmla="*/ 2147483647 h 192"/>
              <a:gd name="T12" fmla="*/ 2147483647 w 197"/>
              <a:gd name="T13" fmla="*/ 2147483647 h 192"/>
              <a:gd name="T14" fmla="*/ 2147483647 w 197"/>
              <a:gd name="T15" fmla="*/ 2147483647 h 192"/>
              <a:gd name="T16" fmla="*/ 2147483647 w 197"/>
              <a:gd name="T17" fmla="*/ 2147483647 h 192"/>
              <a:gd name="T18" fmla="*/ 2147483647 w 197"/>
              <a:gd name="T19" fmla="*/ 2147483647 h 192"/>
              <a:gd name="T20" fmla="*/ 2147483647 w 197"/>
              <a:gd name="T21" fmla="*/ 2147483647 h 192"/>
              <a:gd name="T22" fmla="*/ 2147483647 w 197"/>
              <a:gd name="T23" fmla="*/ 2147483647 h 192"/>
              <a:gd name="T24" fmla="*/ 2147483647 w 197"/>
              <a:gd name="T25" fmla="*/ 2147483647 h 192"/>
              <a:gd name="T26" fmla="*/ 2147483647 w 197"/>
              <a:gd name="T27" fmla="*/ 2147483647 h 192"/>
              <a:gd name="T28" fmla="*/ 2147483647 w 197"/>
              <a:gd name="T29" fmla="*/ 2147483647 h 192"/>
              <a:gd name="T30" fmla="*/ 2147483647 w 197"/>
              <a:gd name="T31" fmla="*/ 2147483647 h 192"/>
              <a:gd name="T32" fmla="*/ 2147483647 w 197"/>
              <a:gd name="T33" fmla="*/ 2147483647 h 1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7" h="192">
                <a:moveTo>
                  <a:pt x="194" y="65"/>
                </a:moveTo>
                <a:cubicBezTo>
                  <a:pt x="194" y="65"/>
                  <a:pt x="194" y="62"/>
                  <a:pt x="194" y="56"/>
                </a:cubicBezTo>
                <a:cubicBezTo>
                  <a:pt x="194" y="30"/>
                  <a:pt x="172" y="10"/>
                  <a:pt x="146" y="10"/>
                </a:cubicBezTo>
                <a:cubicBezTo>
                  <a:pt x="103" y="10"/>
                  <a:pt x="99" y="50"/>
                  <a:pt x="99" y="50"/>
                </a:cubicBezTo>
                <a:cubicBezTo>
                  <a:pt x="99" y="50"/>
                  <a:pt x="95" y="10"/>
                  <a:pt x="51" y="10"/>
                </a:cubicBezTo>
                <a:cubicBezTo>
                  <a:pt x="25" y="10"/>
                  <a:pt x="3" y="30"/>
                  <a:pt x="3" y="56"/>
                </a:cubicBezTo>
                <a:cubicBezTo>
                  <a:pt x="3" y="62"/>
                  <a:pt x="3" y="65"/>
                  <a:pt x="3" y="65"/>
                </a:cubicBezTo>
                <a:cubicBezTo>
                  <a:pt x="3" y="65"/>
                  <a:pt x="1" y="128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197" y="128"/>
                  <a:pt x="194" y="65"/>
                  <a:pt x="194" y="65"/>
                </a:cubicBezTo>
                <a:close/>
                <a:moveTo>
                  <a:pt x="37" y="108"/>
                </a:moveTo>
                <a:cubicBezTo>
                  <a:pt x="39" y="112"/>
                  <a:pt x="0" y="67"/>
                  <a:pt x="27" y="32"/>
                </a:cubicBezTo>
                <a:cubicBezTo>
                  <a:pt x="59" y="5"/>
                  <a:pt x="81" y="44"/>
                  <a:pt x="81" y="44"/>
                </a:cubicBezTo>
                <a:cubicBezTo>
                  <a:pt x="81" y="44"/>
                  <a:pt x="5" y="0"/>
                  <a:pt x="37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6" name="Freeform 15"/>
          <p:cNvSpPr>
            <a:spLocks noEditPoints="1"/>
          </p:cNvSpPr>
          <p:nvPr/>
        </p:nvSpPr>
        <p:spPr bwMode="auto">
          <a:xfrm>
            <a:off x="3098800" y="4210050"/>
            <a:ext cx="722313" cy="742950"/>
          </a:xfrm>
          <a:custGeom>
            <a:avLst/>
            <a:gdLst>
              <a:gd name="T0" fmla="*/ 2147483647 w 185"/>
              <a:gd name="T1" fmla="*/ 2147483647 h 190"/>
              <a:gd name="T2" fmla="*/ 2147483647 w 185"/>
              <a:gd name="T3" fmla="*/ 2147483647 h 190"/>
              <a:gd name="T4" fmla="*/ 2147483647 w 185"/>
              <a:gd name="T5" fmla="*/ 0 h 190"/>
              <a:gd name="T6" fmla="*/ 2147483647 w 185"/>
              <a:gd name="T7" fmla="*/ 2147483647 h 190"/>
              <a:gd name="T8" fmla="*/ 2147483647 w 185"/>
              <a:gd name="T9" fmla="*/ 2147483647 h 190"/>
              <a:gd name="T10" fmla="*/ 2147483647 w 185"/>
              <a:gd name="T11" fmla="*/ 2147483647 h 190"/>
              <a:gd name="T12" fmla="*/ 2147483647 w 185"/>
              <a:gd name="T13" fmla="*/ 2147483647 h 190"/>
              <a:gd name="T14" fmla="*/ 2147483647 w 185"/>
              <a:gd name="T15" fmla="*/ 2147483647 h 190"/>
              <a:gd name="T16" fmla="*/ 2147483647 w 185"/>
              <a:gd name="T17" fmla="*/ 2147483647 h 190"/>
              <a:gd name="T18" fmla="*/ 2147483647 w 185"/>
              <a:gd name="T19" fmla="*/ 2147483647 h 190"/>
              <a:gd name="T20" fmla="*/ 2147483647 w 185"/>
              <a:gd name="T21" fmla="*/ 2147483647 h 190"/>
              <a:gd name="T22" fmla="*/ 2147483647 w 185"/>
              <a:gd name="T23" fmla="*/ 2147483647 h 190"/>
              <a:gd name="T24" fmla="*/ 2147483647 w 185"/>
              <a:gd name="T25" fmla="*/ 2147483647 h 190"/>
              <a:gd name="T26" fmla="*/ 2147483647 w 185"/>
              <a:gd name="T27" fmla="*/ 2147483647 h 190"/>
              <a:gd name="T28" fmla="*/ 2147483647 w 185"/>
              <a:gd name="T29" fmla="*/ 2147483647 h 190"/>
              <a:gd name="T30" fmla="*/ 2147483647 w 185"/>
              <a:gd name="T31" fmla="*/ 2147483647 h 190"/>
              <a:gd name="T32" fmla="*/ 2147483647 w 185"/>
              <a:gd name="T33" fmla="*/ 2147483647 h 190"/>
              <a:gd name="T34" fmla="*/ 2147483647 w 185"/>
              <a:gd name="T35" fmla="*/ 2147483647 h 190"/>
              <a:gd name="T36" fmla="*/ 2147483647 w 185"/>
              <a:gd name="T37" fmla="*/ 2147483647 h 190"/>
              <a:gd name="T38" fmla="*/ 2147483647 w 185"/>
              <a:gd name="T39" fmla="*/ 2147483647 h 190"/>
              <a:gd name="T40" fmla="*/ 2147483647 w 185"/>
              <a:gd name="T41" fmla="*/ 2147483647 h 190"/>
              <a:gd name="T42" fmla="*/ 2147483647 w 185"/>
              <a:gd name="T43" fmla="*/ 2147483647 h 190"/>
              <a:gd name="T44" fmla="*/ 2147483647 w 185"/>
              <a:gd name="T45" fmla="*/ 2147483647 h 190"/>
              <a:gd name="T46" fmla="*/ 2147483647 w 185"/>
              <a:gd name="T47" fmla="*/ 2147483647 h 190"/>
              <a:gd name="T48" fmla="*/ 0 w 185"/>
              <a:gd name="T49" fmla="*/ 2147483647 h 190"/>
              <a:gd name="T50" fmla="*/ 2147483647 w 185"/>
              <a:gd name="T51" fmla="*/ 2147483647 h 190"/>
              <a:gd name="T52" fmla="*/ 2147483647 w 185"/>
              <a:gd name="T53" fmla="*/ 2147483647 h 190"/>
              <a:gd name="T54" fmla="*/ 2147483647 w 185"/>
              <a:gd name="T55" fmla="*/ 2147483647 h 1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5" h="190">
                <a:moveTo>
                  <a:pt x="92" y="40"/>
                </a:moveTo>
                <a:cubicBezTo>
                  <a:pt x="103" y="40"/>
                  <a:pt x="112" y="31"/>
                  <a:pt x="112" y="20"/>
                </a:cubicBezTo>
                <a:cubicBezTo>
                  <a:pt x="112" y="9"/>
                  <a:pt x="103" y="0"/>
                  <a:pt x="92" y="0"/>
                </a:cubicBezTo>
                <a:cubicBezTo>
                  <a:pt x="81" y="0"/>
                  <a:pt x="72" y="9"/>
                  <a:pt x="72" y="20"/>
                </a:cubicBezTo>
                <a:cubicBezTo>
                  <a:pt x="72" y="31"/>
                  <a:pt x="81" y="40"/>
                  <a:pt x="92" y="40"/>
                </a:cubicBezTo>
                <a:close/>
                <a:moveTo>
                  <a:pt x="80" y="168"/>
                </a:moveTo>
                <a:cubicBezTo>
                  <a:pt x="92" y="168"/>
                  <a:pt x="92" y="168"/>
                  <a:pt x="92" y="168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74"/>
                  <a:pt x="128" y="60"/>
                </a:cubicBezTo>
                <a:cubicBezTo>
                  <a:pt x="128" y="47"/>
                  <a:pt x="95" y="48"/>
                  <a:pt x="92" y="48"/>
                </a:cubicBezTo>
                <a:cubicBezTo>
                  <a:pt x="89" y="48"/>
                  <a:pt x="56" y="47"/>
                  <a:pt x="56" y="60"/>
                </a:cubicBezTo>
                <a:cubicBezTo>
                  <a:pt x="56" y="74"/>
                  <a:pt x="56" y="108"/>
                  <a:pt x="56" y="108"/>
                </a:cubicBezTo>
                <a:cubicBezTo>
                  <a:pt x="75" y="108"/>
                  <a:pt x="75" y="108"/>
                  <a:pt x="75" y="108"/>
                </a:cubicBezTo>
                <a:lnTo>
                  <a:pt x="80" y="168"/>
                </a:lnTo>
                <a:close/>
                <a:moveTo>
                  <a:pt x="121" y="132"/>
                </a:moveTo>
                <a:cubicBezTo>
                  <a:pt x="120" y="143"/>
                  <a:pt x="120" y="143"/>
                  <a:pt x="120" y="143"/>
                </a:cubicBezTo>
                <a:cubicBezTo>
                  <a:pt x="142" y="146"/>
                  <a:pt x="160" y="153"/>
                  <a:pt x="160" y="160"/>
                </a:cubicBezTo>
                <a:cubicBezTo>
                  <a:pt x="160" y="171"/>
                  <a:pt x="126" y="180"/>
                  <a:pt x="92" y="180"/>
                </a:cubicBezTo>
                <a:cubicBezTo>
                  <a:pt x="59" y="180"/>
                  <a:pt x="24" y="171"/>
                  <a:pt x="24" y="160"/>
                </a:cubicBezTo>
                <a:cubicBezTo>
                  <a:pt x="24" y="153"/>
                  <a:pt x="42" y="146"/>
                  <a:pt x="64" y="143"/>
                </a:cubicBezTo>
                <a:cubicBezTo>
                  <a:pt x="63" y="132"/>
                  <a:pt x="63" y="132"/>
                  <a:pt x="63" y="132"/>
                </a:cubicBezTo>
                <a:cubicBezTo>
                  <a:pt x="26" y="136"/>
                  <a:pt x="0" y="147"/>
                  <a:pt x="0" y="160"/>
                </a:cubicBezTo>
                <a:cubicBezTo>
                  <a:pt x="0" y="177"/>
                  <a:pt x="41" y="190"/>
                  <a:pt x="92" y="190"/>
                </a:cubicBezTo>
                <a:cubicBezTo>
                  <a:pt x="143" y="190"/>
                  <a:pt x="185" y="177"/>
                  <a:pt x="185" y="160"/>
                </a:cubicBezTo>
                <a:cubicBezTo>
                  <a:pt x="185" y="147"/>
                  <a:pt x="158" y="136"/>
                  <a:pt x="121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7" name="Freeform 13"/>
          <p:cNvSpPr>
            <a:spLocks noEditPoints="1"/>
          </p:cNvSpPr>
          <p:nvPr/>
        </p:nvSpPr>
        <p:spPr bwMode="auto">
          <a:xfrm>
            <a:off x="6694488" y="4278313"/>
            <a:ext cx="477837" cy="614362"/>
          </a:xfrm>
          <a:custGeom>
            <a:avLst/>
            <a:gdLst>
              <a:gd name="T0" fmla="*/ 2147483647 w 506"/>
              <a:gd name="T1" fmla="*/ 2147483647 h 650"/>
              <a:gd name="T2" fmla="*/ 2147483647 w 506"/>
              <a:gd name="T3" fmla="*/ 2147483647 h 650"/>
              <a:gd name="T4" fmla="*/ 2147483647 w 506"/>
              <a:gd name="T5" fmla="*/ 2147483647 h 650"/>
              <a:gd name="T6" fmla="*/ 2147483647 w 506"/>
              <a:gd name="T7" fmla="*/ 2147483647 h 650"/>
              <a:gd name="T8" fmla="*/ 2147483647 w 506"/>
              <a:gd name="T9" fmla="*/ 2147483647 h 650"/>
              <a:gd name="T10" fmla="*/ 2147483647 w 506"/>
              <a:gd name="T11" fmla="*/ 2147483647 h 650"/>
              <a:gd name="T12" fmla="*/ 2147483647 w 506"/>
              <a:gd name="T13" fmla="*/ 2147483647 h 650"/>
              <a:gd name="T14" fmla="*/ 2147483647 w 506"/>
              <a:gd name="T15" fmla="*/ 2147483647 h 650"/>
              <a:gd name="T16" fmla="*/ 2147483647 w 506"/>
              <a:gd name="T17" fmla="*/ 2147483647 h 650"/>
              <a:gd name="T18" fmla="*/ 2147483647 w 506"/>
              <a:gd name="T19" fmla="*/ 2147483647 h 650"/>
              <a:gd name="T20" fmla="*/ 2147483647 w 506"/>
              <a:gd name="T21" fmla="*/ 2147483647 h 650"/>
              <a:gd name="T22" fmla="*/ 2147483647 w 506"/>
              <a:gd name="T23" fmla="*/ 2147483647 h 650"/>
              <a:gd name="T24" fmla="*/ 2147483647 w 506"/>
              <a:gd name="T25" fmla="*/ 2147483647 h 650"/>
              <a:gd name="T26" fmla="*/ 2147483647 w 506"/>
              <a:gd name="T27" fmla="*/ 2147483647 h 650"/>
              <a:gd name="T28" fmla="*/ 2147483647 w 506"/>
              <a:gd name="T29" fmla="*/ 2147483647 h 650"/>
              <a:gd name="T30" fmla="*/ 2147483647 w 506"/>
              <a:gd name="T31" fmla="*/ 2147483647 h 650"/>
              <a:gd name="T32" fmla="*/ 2147483647 w 506"/>
              <a:gd name="T33" fmla="*/ 2147483647 h 650"/>
              <a:gd name="T34" fmla="*/ 2147483647 w 506"/>
              <a:gd name="T35" fmla="*/ 2147483647 h 650"/>
              <a:gd name="T36" fmla="*/ 2147483647 w 506"/>
              <a:gd name="T37" fmla="*/ 2147483647 h 650"/>
              <a:gd name="T38" fmla="*/ 2147483647 w 506"/>
              <a:gd name="T39" fmla="*/ 2147483647 h 650"/>
              <a:gd name="T40" fmla="*/ 2147483647 w 506"/>
              <a:gd name="T41" fmla="*/ 0 h 650"/>
              <a:gd name="T42" fmla="*/ 2147483647 w 506"/>
              <a:gd name="T43" fmla="*/ 2147483647 h 650"/>
              <a:gd name="T44" fmla="*/ 2147483647 w 506"/>
              <a:gd name="T45" fmla="*/ 2147483647 h 650"/>
              <a:gd name="T46" fmla="*/ 2147483647 w 506"/>
              <a:gd name="T47" fmla="*/ 2147483647 h 650"/>
              <a:gd name="T48" fmla="*/ 0 w 506"/>
              <a:gd name="T49" fmla="*/ 2147483647 h 650"/>
              <a:gd name="T50" fmla="*/ 0 w 506"/>
              <a:gd name="T51" fmla="*/ 2147483647 h 650"/>
              <a:gd name="T52" fmla="*/ 2147483647 w 506"/>
              <a:gd name="T53" fmla="*/ 2147483647 h 650"/>
              <a:gd name="T54" fmla="*/ 2147483647 w 506"/>
              <a:gd name="T55" fmla="*/ 2147483647 h 650"/>
              <a:gd name="T56" fmla="*/ 2147483647 w 506"/>
              <a:gd name="T57" fmla="*/ 2147483647 h 650"/>
              <a:gd name="T58" fmla="*/ 2147483647 w 506"/>
              <a:gd name="T59" fmla="*/ 2147483647 h 650"/>
              <a:gd name="T60" fmla="*/ 2147483647 w 506"/>
              <a:gd name="T61" fmla="*/ 2147483647 h 650"/>
              <a:gd name="T62" fmla="*/ 2147483647 w 506"/>
              <a:gd name="T63" fmla="*/ 2147483647 h 650"/>
              <a:gd name="T64" fmla="*/ 2147483647 w 506"/>
              <a:gd name="T65" fmla="*/ 2147483647 h 650"/>
              <a:gd name="T66" fmla="*/ 2147483647 w 506"/>
              <a:gd name="T67" fmla="*/ 2147483647 h 650"/>
              <a:gd name="T68" fmla="*/ 2147483647 w 506"/>
              <a:gd name="T69" fmla="*/ 2147483647 h 650"/>
              <a:gd name="T70" fmla="*/ 2147483647 w 506"/>
              <a:gd name="T71" fmla="*/ 2147483647 h 650"/>
              <a:gd name="T72" fmla="*/ 2147483647 w 506"/>
              <a:gd name="T73" fmla="*/ 2147483647 h 650"/>
              <a:gd name="T74" fmla="*/ 2147483647 w 506"/>
              <a:gd name="T75" fmla="*/ 2147483647 h 650"/>
              <a:gd name="T76" fmla="*/ 2147483647 w 506"/>
              <a:gd name="T77" fmla="*/ 2147483647 h 650"/>
              <a:gd name="T78" fmla="*/ 2147483647 w 506"/>
              <a:gd name="T79" fmla="*/ 2147483647 h 650"/>
              <a:gd name="T80" fmla="*/ 2147483647 w 506"/>
              <a:gd name="T81" fmla="*/ 2147483647 h 650"/>
              <a:gd name="T82" fmla="*/ 2147483647 w 506"/>
              <a:gd name="T83" fmla="*/ 2147483647 h 650"/>
              <a:gd name="T84" fmla="*/ 2147483647 w 506"/>
              <a:gd name="T85" fmla="*/ 2147483647 h 650"/>
              <a:gd name="T86" fmla="*/ 2147483647 w 506"/>
              <a:gd name="T87" fmla="*/ 2147483647 h 650"/>
              <a:gd name="T88" fmla="*/ 2147483647 w 506"/>
              <a:gd name="T89" fmla="*/ 2147483647 h 650"/>
              <a:gd name="T90" fmla="*/ 2147483647 w 506"/>
              <a:gd name="T91" fmla="*/ 2147483647 h 650"/>
              <a:gd name="T92" fmla="*/ 2147483647 w 506"/>
              <a:gd name="T93" fmla="*/ 2147483647 h 650"/>
              <a:gd name="T94" fmla="*/ 2147483647 w 506"/>
              <a:gd name="T95" fmla="*/ 2147483647 h 650"/>
              <a:gd name="T96" fmla="*/ 2147483647 w 506"/>
              <a:gd name="T97" fmla="*/ 2147483647 h 650"/>
              <a:gd name="T98" fmla="*/ 2147483647 w 506"/>
              <a:gd name="T99" fmla="*/ 2147483647 h 650"/>
              <a:gd name="T100" fmla="*/ 2147483647 w 506"/>
              <a:gd name="T101" fmla="*/ 2147483647 h 6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6" h="650">
                <a:moveTo>
                  <a:pt x="117" y="299"/>
                </a:moveTo>
                <a:lnTo>
                  <a:pt x="117" y="260"/>
                </a:lnTo>
                <a:lnTo>
                  <a:pt x="78" y="260"/>
                </a:lnTo>
                <a:lnTo>
                  <a:pt x="78" y="299"/>
                </a:lnTo>
                <a:lnTo>
                  <a:pt x="117" y="299"/>
                </a:lnTo>
                <a:close/>
                <a:moveTo>
                  <a:pt x="39" y="338"/>
                </a:moveTo>
                <a:lnTo>
                  <a:pt x="39" y="377"/>
                </a:lnTo>
                <a:lnTo>
                  <a:pt x="78" y="377"/>
                </a:lnTo>
                <a:lnTo>
                  <a:pt x="78" y="338"/>
                </a:lnTo>
                <a:lnTo>
                  <a:pt x="39" y="338"/>
                </a:lnTo>
                <a:close/>
                <a:moveTo>
                  <a:pt x="273" y="299"/>
                </a:moveTo>
                <a:lnTo>
                  <a:pt x="273" y="182"/>
                </a:lnTo>
                <a:lnTo>
                  <a:pt x="312" y="182"/>
                </a:lnTo>
                <a:lnTo>
                  <a:pt x="312" y="299"/>
                </a:lnTo>
                <a:lnTo>
                  <a:pt x="351" y="299"/>
                </a:lnTo>
                <a:lnTo>
                  <a:pt x="351" y="221"/>
                </a:lnTo>
                <a:lnTo>
                  <a:pt x="389" y="221"/>
                </a:lnTo>
                <a:lnTo>
                  <a:pt x="389" y="351"/>
                </a:lnTo>
                <a:lnTo>
                  <a:pt x="428" y="351"/>
                </a:lnTo>
                <a:lnTo>
                  <a:pt x="428" y="260"/>
                </a:lnTo>
                <a:lnTo>
                  <a:pt x="467" y="260"/>
                </a:lnTo>
                <a:lnTo>
                  <a:pt x="467" y="221"/>
                </a:lnTo>
                <a:lnTo>
                  <a:pt x="428" y="221"/>
                </a:lnTo>
                <a:lnTo>
                  <a:pt x="428" y="182"/>
                </a:lnTo>
                <a:lnTo>
                  <a:pt x="351" y="182"/>
                </a:lnTo>
                <a:lnTo>
                  <a:pt x="351" y="143"/>
                </a:lnTo>
                <a:lnTo>
                  <a:pt x="273" y="143"/>
                </a:lnTo>
                <a:lnTo>
                  <a:pt x="273" y="39"/>
                </a:lnTo>
                <a:lnTo>
                  <a:pt x="234" y="39"/>
                </a:lnTo>
                <a:lnTo>
                  <a:pt x="234" y="299"/>
                </a:lnTo>
                <a:lnTo>
                  <a:pt x="273" y="299"/>
                </a:lnTo>
                <a:close/>
                <a:moveTo>
                  <a:pt x="156" y="338"/>
                </a:moveTo>
                <a:lnTo>
                  <a:pt x="156" y="377"/>
                </a:lnTo>
                <a:lnTo>
                  <a:pt x="195" y="377"/>
                </a:lnTo>
                <a:lnTo>
                  <a:pt x="195" y="39"/>
                </a:lnTo>
                <a:lnTo>
                  <a:pt x="156" y="39"/>
                </a:lnTo>
                <a:lnTo>
                  <a:pt x="156" y="299"/>
                </a:lnTo>
                <a:lnTo>
                  <a:pt x="117" y="299"/>
                </a:lnTo>
                <a:lnTo>
                  <a:pt x="117" y="338"/>
                </a:lnTo>
                <a:lnTo>
                  <a:pt x="156" y="338"/>
                </a:lnTo>
                <a:close/>
                <a:moveTo>
                  <a:pt x="234" y="0"/>
                </a:moveTo>
                <a:lnTo>
                  <a:pt x="195" y="0"/>
                </a:lnTo>
                <a:lnTo>
                  <a:pt x="195" y="39"/>
                </a:lnTo>
                <a:lnTo>
                  <a:pt x="234" y="39"/>
                </a:lnTo>
                <a:lnTo>
                  <a:pt x="234" y="0"/>
                </a:lnTo>
                <a:close/>
                <a:moveTo>
                  <a:pt x="39" y="260"/>
                </a:moveTo>
                <a:lnTo>
                  <a:pt x="78" y="260"/>
                </a:lnTo>
                <a:lnTo>
                  <a:pt x="78" y="221"/>
                </a:lnTo>
                <a:lnTo>
                  <a:pt x="39" y="221"/>
                </a:lnTo>
                <a:lnTo>
                  <a:pt x="0" y="221"/>
                </a:lnTo>
                <a:lnTo>
                  <a:pt x="0" y="260"/>
                </a:lnTo>
                <a:lnTo>
                  <a:pt x="0" y="299"/>
                </a:lnTo>
                <a:lnTo>
                  <a:pt x="0" y="338"/>
                </a:lnTo>
                <a:lnTo>
                  <a:pt x="39" y="338"/>
                </a:lnTo>
                <a:lnTo>
                  <a:pt x="39" y="299"/>
                </a:lnTo>
                <a:lnTo>
                  <a:pt x="39" y="260"/>
                </a:lnTo>
                <a:close/>
                <a:moveTo>
                  <a:pt x="117" y="377"/>
                </a:moveTo>
                <a:lnTo>
                  <a:pt x="78" y="377"/>
                </a:lnTo>
                <a:lnTo>
                  <a:pt x="78" y="416"/>
                </a:lnTo>
                <a:lnTo>
                  <a:pt x="78" y="455"/>
                </a:lnTo>
                <a:lnTo>
                  <a:pt x="117" y="455"/>
                </a:lnTo>
                <a:lnTo>
                  <a:pt x="117" y="416"/>
                </a:lnTo>
                <a:lnTo>
                  <a:pt x="117" y="377"/>
                </a:lnTo>
                <a:close/>
                <a:moveTo>
                  <a:pt x="467" y="260"/>
                </a:moveTo>
                <a:lnTo>
                  <a:pt x="467" y="276"/>
                </a:lnTo>
                <a:lnTo>
                  <a:pt x="467" y="299"/>
                </a:lnTo>
                <a:lnTo>
                  <a:pt x="467" y="416"/>
                </a:lnTo>
                <a:lnTo>
                  <a:pt x="467" y="455"/>
                </a:lnTo>
                <a:lnTo>
                  <a:pt x="506" y="455"/>
                </a:lnTo>
                <a:lnTo>
                  <a:pt x="506" y="416"/>
                </a:lnTo>
                <a:lnTo>
                  <a:pt x="506" y="299"/>
                </a:lnTo>
                <a:lnTo>
                  <a:pt x="506" y="276"/>
                </a:lnTo>
                <a:lnTo>
                  <a:pt x="506" y="260"/>
                </a:lnTo>
                <a:lnTo>
                  <a:pt x="467" y="260"/>
                </a:lnTo>
                <a:close/>
                <a:moveTo>
                  <a:pt x="428" y="494"/>
                </a:moveTo>
                <a:lnTo>
                  <a:pt x="428" y="533"/>
                </a:lnTo>
                <a:lnTo>
                  <a:pt x="467" y="533"/>
                </a:lnTo>
                <a:lnTo>
                  <a:pt x="467" y="494"/>
                </a:lnTo>
                <a:lnTo>
                  <a:pt x="467" y="455"/>
                </a:lnTo>
                <a:lnTo>
                  <a:pt x="428" y="455"/>
                </a:lnTo>
                <a:lnTo>
                  <a:pt x="428" y="494"/>
                </a:lnTo>
                <a:close/>
                <a:moveTo>
                  <a:pt x="389" y="572"/>
                </a:moveTo>
                <a:lnTo>
                  <a:pt x="389" y="611"/>
                </a:lnTo>
                <a:lnTo>
                  <a:pt x="195" y="611"/>
                </a:lnTo>
                <a:lnTo>
                  <a:pt x="195" y="572"/>
                </a:lnTo>
                <a:lnTo>
                  <a:pt x="195" y="533"/>
                </a:lnTo>
                <a:lnTo>
                  <a:pt x="156" y="533"/>
                </a:lnTo>
                <a:lnTo>
                  <a:pt x="156" y="572"/>
                </a:lnTo>
                <a:lnTo>
                  <a:pt x="156" y="611"/>
                </a:lnTo>
                <a:lnTo>
                  <a:pt x="156" y="650"/>
                </a:lnTo>
                <a:lnTo>
                  <a:pt x="428" y="650"/>
                </a:lnTo>
                <a:lnTo>
                  <a:pt x="428" y="611"/>
                </a:lnTo>
                <a:lnTo>
                  <a:pt x="428" y="572"/>
                </a:lnTo>
                <a:lnTo>
                  <a:pt x="428" y="533"/>
                </a:lnTo>
                <a:lnTo>
                  <a:pt x="389" y="533"/>
                </a:lnTo>
                <a:lnTo>
                  <a:pt x="389" y="572"/>
                </a:lnTo>
                <a:close/>
                <a:moveTo>
                  <a:pt x="156" y="455"/>
                </a:moveTo>
                <a:lnTo>
                  <a:pt x="117" y="455"/>
                </a:lnTo>
                <a:lnTo>
                  <a:pt x="117" y="494"/>
                </a:lnTo>
                <a:lnTo>
                  <a:pt x="117" y="533"/>
                </a:lnTo>
                <a:lnTo>
                  <a:pt x="156" y="533"/>
                </a:lnTo>
                <a:lnTo>
                  <a:pt x="156" y="494"/>
                </a:lnTo>
                <a:lnTo>
                  <a:pt x="156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8" name="Freeform 16"/>
          <p:cNvSpPr>
            <a:spLocks noEditPoints="1"/>
          </p:cNvSpPr>
          <p:nvPr/>
        </p:nvSpPr>
        <p:spPr bwMode="auto">
          <a:xfrm>
            <a:off x="10193338" y="4186238"/>
            <a:ext cx="571500" cy="673100"/>
          </a:xfrm>
          <a:custGeom>
            <a:avLst/>
            <a:gdLst>
              <a:gd name="T0" fmla="*/ 2147483647 w 171"/>
              <a:gd name="T1" fmla="*/ 2147483647 h 201"/>
              <a:gd name="T2" fmla="*/ 2147483647 w 171"/>
              <a:gd name="T3" fmla="*/ 2147483647 h 201"/>
              <a:gd name="T4" fmla="*/ 2147483647 w 171"/>
              <a:gd name="T5" fmla="*/ 2147483647 h 201"/>
              <a:gd name="T6" fmla="*/ 2147483647 w 171"/>
              <a:gd name="T7" fmla="*/ 2147483647 h 201"/>
              <a:gd name="T8" fmla="*/ 2147483647 w 171"/>
              <a:gd name="T9" fmla="*/ 2147483647 h 201"/>
              <a:gd name="T10" fmla="*/ 2147483647 w 171"/>
              <a:gd name="T11" fmla="*/ 2147483647 h 201"/>
              <a:gd name="T12" fmla="*/ 2147483647 w 171"/>
              <a:gd name="T13" fmla="*/ 2147483647 h 201"/>
              <a:gd name="T14" fmla="*/ 2147483647 w 171"/>
              <a:gd name="T15" fmla="*/ 2147483647 h 201"/>
              <a:gd name="T16" fmla="*/ 2147483647 w 171"/>
              <a:gd name="T17" fmla="*/ 2147483647 h 201"/>
              <a:gd name="T18" fmla="*/ 2147483647 w 171"/>
              <a:gd name="T19" fmla="*/ 2147483647 h 201"/>
              <a:gd name="T20" fmla="*/ 2147483647 w 171"/>
              <a:gd name="T21" fmla="*/ 2147483647 h 201"/>
              <a:gd name="T22" fmla="*/ 2147483647 w 171"/>
              <a:gd name="T23" fmla="*/ 2147483647 h 201"/>
              <a:gd name="T24" fmla="*/ 2147483647 w 171"/>
              <a:gd name="T25" fmla="*/ 2147483647 h 201"/>
              <a:gd name="T26" fmla="*/ 2147483647 w 171"/>
              <a:gd name="T27" fmla="*/ 2147483647 h 201"/>
              <a:gd name="T28" fmla="*/ 2147483647 w 171"/>
              <a:gd name="T29" fmla="*/ 2147483647 h 201"/>
              <a:gd name="T30" fmla="*/ 0 w 171"/>
              <a:gd name="T31" fmla="*/ 2147483647 h 201"/>
              <a:gd name="T32" fmla="*/ 0 w 171"/>
              <a:gd name="T33" fmla="*/ 2147483647 h 201"/>
              <a:gd name="T34" fmla="*/ 2147483647 w 171"/>
              <a:gd name="T35" fmla="*/ 2147483647 h 201"/>
              <a:gd name="T36" fmla="*/ 2147483647 w 171"/>
              <a:gd name="T37" fmla="*/ 2147483647 h 201"/>
              <a:gd name="T38" fmla="*/ 2147483647 w 171"/>
              <a:gd name="T39" fmla="*/ 2147483647 h 201"/>
              <a:gd name="T40" fmla="*/ 2147483647 w 171"/>
              <a:gd name="T41" fmla="*/ 2147483647 h 201"/>
              <a:gd name="T42" fmla="*/ 2147483647 w 171"/>
              <a:gd name="T43" fmla="*/ 2147483647 h 201"/>
              <a:gd name="T44" fmla="*/ 2147483647 w 171"/>
              <a:gd name="T45" fmla="*/ 2147483647 h 201"/>
              <a:gd name="T46" fmla="*/ 2147483647 w 171"/>
              <a:gd name="T47" fmla="*/ 2147483647 h 201"/>
              <a:gd name="T48" fmla="*/ 2147483647 w 171"/>
              <a:gd name="T49" fmla="*/ 2147483647 h 201"/>
              <a:gd name="T50" fmla="*/ 2147483647 w 171"/>
              <a:gd name="T51" fmla="*/ 2147483647 h 201"/>
              <a:gd name="T52" fmla="*/ 2147483647 w 171"/>
              <a:gd name="T53" fmla="*/ 2147483647 h 201"/>
              <a:gd name="T54" fmla="*/ 2147483647 w 171"/>
              <a:gd name="T55" fmla="*/ 2147483647 h 201"/>
              <a:gd name="T56" fmla="*/ 2147483647 w 171"/>
              <a:gd name="T57" fmla="*/ 2147483647 h 201"/>
              <a:gd name="T58" fmla="*/ 2147483647 w 171"/>
              <a:gd name="T59" fmla="*/ 2147483647 h 201"/>
              <a:gd name="T60" fmla="*/ 2147483647 w 171"/>
              <a:gd name="T61" fmla="*/ 2147483647 h 201"/>
              <a:gd name="T62" fmla="*/ 2147483647 w 171"/>
              <a:gd name="T63" fmla="*/ 2147483647 h 201"/>
              <a:gd name="T64" fmla="*/ 2147483647 w 171"/>
              <a:gd name="T65" fmla="*/ 2147483647 h 201"/>
              <a:gd name="T66" fmla="*/ 2147483647 w 171"/>
              <a:gd name="T67" fmla="*/ 2147483647 h 201"/>
              <a:gd name="T68" fmla="*/ 2147483647 w 171"/>
              <a:gd name="T69" fmla="*/ 2147483647 h 201"/>
              <a:gd name="T70" fmla="*/ 2147483647 w 171"/>
              <a:gd name="T71" fmla="*/ 2147483647 h 201"/>
              <a:gd name="T72" fmla="*/ 2147483647 w 171"/>
              <a:gd name="T73" fmla="*/ 2147483647 h 201"/>
              <a:gd name="T74" fmla="*/ 2147483647 w 171"/>
              <a:gd name="T75" fmla="*/ 2147483647 h 201"/>
              <a:gd name="T76" fmla="*/ 2147483647 w 171"/>
              <a:gd name="T77" fmla="*/ 2147483647 h 201"/>
              <a:gd name="T78" fmla="*/ 2147483647 w 171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1" h="201">
                <a:moveTo>
                  <a:pt x="61" y="46"/>
                </a:moveTo>
                <a:cubicBezTo>
                  <a:pt x="64" y="46"/>
                  <a:pt x="82" y="39"/>
                  <a:pt x="104" y="47"/>
                </a:cubicBezTo>
                <a:cubicBezTo>
                  <a:pt x="101" y="32"/>
                  <a:pt x="109" y="24"/>
                  <a:pt x="109" y="19"/>
                </a:cubicBezTo>
                <a:cubicBezTo>
                  <a:pt x="108" y="7"/>
                  <a:pt x="104" y="15"/>
                  <a:pt x="97" y="9"/>
                </a:cubicBezTo>
                <a:cubicBezTo>
                  <a:pt x="97" y="11"/>
                  <a:pt x="100" y="21"/>
                  <a:pt x="92" y="30"/>
                </a:cubicBezTo>
                <a:cubicBezTo>
                  <a:pt x="97" y="17"/>
                  <a:pt x="92" y="0"/>
                  <a:pt x="92" y="2"/>
                </a:cubicBezTo>
                <a:cubicBezTo>
                  <a:pt x="86" y="9"/>
                  <a:pt x="79" y="1"/>
                  <a:pt x="76" y="10"/>
                </a:cubicBezTo>
                <a:cubicBezTo>
                  <a:pt x="75" y="13"/>
                  <a:pt x="82" y="22"/>
                  <a:pt x="76" y="35"/>
                </a:cubicBezTo>
                <a:cubicBezTo>
                  <a:pt x="75" y="19"/>
                  <a:pt x="72" y="14"/>
                  <a:pt x="72" y="16"/>
                </a:cubicBezTo>
                <a:cubicBezTo>
                  <a:pt x="68" y="26"/>
                  <a:pt x="59" y="12"/>
                  <a:pt x="59" y="28"/>
                </a:cubicBezTo>
                <a:cubicBezTo>
                  <a:pt x="59" y="30"/>
                  <a:pt x="66" y="35"/>
                  <a:pt x="61" y="46"/>
                </a:cubicBezTo>
                <a:close/>
                <a:moveTo>
                  <a:pt x="91" y="133"/>
                </a:moveTo>
                <a:cubicBezTo>
                  <a:pt x="91" y="153"/>
                  <a:pt x="91" y="153"/>
                  <a:pt x="91" y="153"/>
                </a:cubicBezTo>
                <a:cubicBezTo>
                  <a:pt x="95" y="152"/>
                  <a:pt x="95" y="151"/>
                  <a:pt x="96" y="149"/>
                </a:cubicBezTo>
                <a:cubicBezTo>
                  <a:pt x="98" y="147"/>
                  <a:pt x="99" y="145"/>
                  <a:pt x="99" y="143"/>
                </a:cubicBezTo>
                <a:cubicBezTo>
                  <a:pt x="99" y="141"/>
                  <a:pt x="98" y="139"/>
                  <a:pt x="97" y="137"/>
                </a:cubicBezTo>
                <a:cubicBezTo>
                  <a:pt x="95" y="136"/>
                  <a:pt x="95" y="134"/>
                  <a:pt x="91" y="133"/>
                </a:cubicBezTo>
                <a:close/>
                <a:moveTo>
                  <a:pt x="74" y="95"/>
                </a:moveTo>
                <a:cubicBezTo>
                  <a:pt x="73" y="96"/>
                  <a:pt x="72" y="97"/>
                  <a:pt x="72" y="99"/>
                </a:cubicBezTo>
                <a:cubicBezTo>
                  <a:pt x="72" y="101"/>
                  <a:pt x="73" y="103"/>
                  <a:pt x="74" y="104"/>
                </a:cubicBezTo>
                <a:cubicBezTo>
                  <a:pt x="75" y="105"/>
                  <a:pt x="76" y="106"/>
                  <a:pt x="79" y="107"/>
                </a:cubicBezTo>
                <a:cubicBezTo>
                  <a:pt x="79" y="91"/>
                  <a:pt x="79" y="91"/>
                  <a:pt x="79" y="91"/>
                </a:cubicBezTo>
                <a:cubicBezTo>
                  <a:pt x="76" y="92"/>
                  <a:pt x="75" y="93"/>
                  <a:pt x="74" y="95"/>
                </a:cubicBezTo>
                <a:close/>
                <a:moveTo>
                  <a:pt x="171" y="179"/>
                </a:moveTo>
                <a:cubicBezTo>
                  <a:pt x="163" y="72"/>
                  <a:pt x="125" y="59"/>
                  <a:pt x="115" y="54"/>
                </a:cubicBezTo>
                <a:cubicBezTo>
                  <a:pt x="108" y="51"/>
                  <a:pt x="96" y="49"/>
                  <a:pt x="84" y="49"/>
                </a:cubicBezTo>
                <a:cubicBezTo>
                  <a:pt x="83" y="49"/>
                  <a:pt x="83" y="49"/>
                  <a:pt x="82" y="49"/>
                </a:cubicBezTo>
                <a:cubicBezTo>
                  <a:pt x="81" y="49"/>
                  <a:pt x="80" y="49"/>
                  <a:pt x="80" y="49"/>
                </a:cubicBezTo>
                <a:cubicBezTo>
                  <a:pt x="78" y="49"/>
                  <a:pt x="77" y="49"/>
                  <a:pt x="75" y="49"/>
                </a:cubicBezTo>
                <a:cubicBezTo>
                  <a:pt x="72" y="49"/>
                  <a:pt x="69" y="50"/>
                  <a:pt x="66" y="50"/>
                </a:cubicBezTo>
                <a:cubicBezTo>
                  <a:pt x="61" y="51"/>
                  <a:pt x="55" y="52"/>
                  <a:pt x="51" y="54"/>
                </a:cubicBezTo>
                <a:cubicBezTo>
                  <a:pt x="25" y="64"/>
                  <a:pt x="11" y="68"/>
                  <a:pt x="0" y="179"/>
                </a:cubicBezTo>
                <a:cubicBezTo>
                  <a:pt x="0" y="179"/>
                  <a:pt x="0" y="180"/>
                  <a:pt x="0" y="180"/>
                </a:cubicBezTo>
                <a:cubicBezTo>
                  <a:pt x="0" y="180"/>
                  <a:pt x="0" y="180"/>
                  <a:pt x="0" y="181"/>
                </a:cubicBezTo>
                <a:cubicBezTo>
                  <a:pt x="0" y="181"/>
                  <a:pt x="0" y="182"/>
                  <a:pt x="0" y="182"/>
                </a:cubicBezTo>
                <a:cubicBezTo>
                  <a:pt x="1" y="183"/>
                  <a:pt x="1" y="184"/>
                  <a:pt x="1" y="185"/>
                </a:cubicBezTo>
                <a:cubicBezTo>
                  <a:pt x="2" y="187"/>
                  <a:pt x="4" y="189"/>
                  <a:pt x="6" y="190"/>
                </a:cubicBezTo>
                <a:cubicBezTo>
                  <a:pt x="26" y="197"/>
                  <a:pt x="63" y="200"/>
                  <a:pt x="84" y="201"/>
                </a:cubicBezTo>
                <a:cubicBezTo>
                  <a:pt x="85" y="201"/>
                  <a:pt x="86" y="201"/>
                  <a:pt x="87" y="201"/>
                </a:cubicBezTo>
                <a:cubicBezTo>
                  <a:pt x="89" y="201"/>
                  <a:pt x="89" y="201"/>
                  <a:pt x="91" y="201"/>
                </a:cubicBezTo>
                <a:cubicBezTo>
                  <a:pt x="93" y="201"/>
                  <a:pt x="96" y="201"/>
                  <a:pt x="99" y="200"/>
                </a:cubicBezTo>
                <a:cubicBezTo>
                  <a:pt x="104" y="200"/>
                  <a:pt x="129" y="200"/>
                  <a:pt x="134" y="199"/>
                </a:cubicBezTo>
                <a:cubicBezTo>
                  <a:pt x="145" y="197"/>
                  <a:pt x="155" y="194"/>
                  <a:pt x="165" y="190"/>
                </a:cubicBezTo>
                <a:cubicBezTo>
                  <a:pt x="167" y="189"/>
                  <a:pt x="169" y="188"/>
                  <a:pt x="169" y="186"/>
                </a:cubicBezTo>
                <a:cubicBezTo>
                  <a:pt x="170" y="185"/>
                  <a:pt x="170" y="183"/>
                  <a:pt x="171" y="182"/>
                </a:cubicBezTo>
                <a:cubicBezTo>
                  <a:pt x="171" y="182"/>
                  <a:pt x="171" y="181"/>
                  <a:pt x="171" y="181"/>
                </a:cubicBezTo>
                <a:cubicBezTo>
                  <a:pt x="171" y="180"/>
                  <a:pt x="171" y="180"/>
                  <a:pt x="171" y="180"/>
                </a:cubicBezTo>
                <a:cubicBezTo>
                  <a:pt x="171" y="180"/>
                  <a:pt x="171" y="179"/>
                  <a:pt x="171" y="179"/>
                </a:cubicBezTo>
                <a:close/>
                <a:moveTo>
                  <a:pt x="119" y="152"/>
                </a:moveTo>
                <a:cubicBezTo>
                  <a:pt x="117" y="156"/>
                  <a:pt x="115" y="159"/>
                  <a:pt x="112" y="161"/>
                </a:cubicBezTo>
                <a:cubicBezTo>
                  <a:pt x="108" y="164"/>
                  <a:pt x="105" y="166"/>
                  <a:pt x="102" y="167"/>
                </a:cubicBezTo>
                <a:cubicBezTo>
                  <a:pt x="98" y="168"/>
                  <a:pt x="96" y="169"/>
                  <a:pt x="91" y="169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3" y="168"/>
                  <a:pt x="68" y="167"/>
                  <a:pt x="65" y="166"/>
                </a:cubicBezTo>
                <a:cubicBezTo>
                  <a:pt x="61" y="165"/>
                  <a:pt x="59" y="163"/>
                  <a:pt x="56" y="160"/>
                </a:cubicBezTo>
                <a:cubicBezTo>
                  <a:pt x="53" y="158"/>
                  <a:pt x="50" y="155"/>
                  <a:pt x="48" y="152"/>
                </a:cubicBezTo>
                <a:cubicBezTo>
                  <a:pt x="47" y="149"/>
                  <a:pt x="46" y="150"/>
                  <a:pt x="45" y="146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71" y="142"/>
                  <a:pt x="72" y="145"/>
                  <a:pt x="73" y="147"/>
                </a:cubicBezTo>
                <a:cubicBezTo>
                  <a:pt x="75" y="149"/>
                  <a:pt x="76" y="151"/>
                  <a:pt x="79" y="152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1" y="128"/>
                  <a:pt x="65" y="126"/>
                  <a:pt x="62" y="124"/>
                </a:cubicBezTo>
                <a:cubicBezTo>
                  <a:pt x="58" y="122"/>
                  <a:pt x="55" y="120"/>
                  <a:pt x="53" y="116"/>
                </a:cubicBezTo>
                <a:cubicBezTo>
                  <a:pt x="50" y="112"/>
                  <a:pt x="49" y="107"/>
                  <a:pt x="49" y="102"/>
                </a:cubicBezTo>
                <a:cubicBezTo>
                  <a:pt x="49" y="95"/>
                  <a:pt x="51" y="88"/>
                  <a:pt x="56" y="83"/>
                </a:cubicBezTo>
                <a:cubicBezTo>
                  <a:pt x="62" y="78"/>
                  <a:pt x="69" y="76"/>
                  <a:pt x="79" y="75"/>
                </a:cubicBezTo>
                <a:cubicBezTo>
                  <a:pt x="79" y="63"/>
                  <a:pt x="79" y="63"/>
                  <a:pt x="79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75"/>
                  <a:pt x="91" y="75"/>
                  <a:pt x="91" y="75"/>
                </a:cubicBezTo>
                <a:cubicBezTo>
                  <a:pt x="101" y="76"/>
                  <a:pt x="105" y="78"/>
                  <a:pt x="110" y="82"/>
                </a:cubicBezTo>
                <a:cubicBezTo>
                  <a:pt x="115" y="86"/>
                  <a:pt x="118" y="91"/>
                  <a:pt x="120" y="97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98"/>
                  <a:pt x="94" y="96"/>
                  <a:pt x="93" y="95"/>
                </a:cubicBezTo>
                <a:cubicBezTo>
                  <a:pt x="92" y="94"/>
                  <a:pt x="93" y="93"/>
                  <a:pt x="91" y="92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104" y="113"/>
                  <a:pt x="110" y="117"/>
                  <a:pt x="114" y="120"/>
                </a:cubicBezTo>
                <a:cubicBezTo>
                  <a:pt x="120" y="125"/>
                  <a:pt x="122" y="132"/>
                  <a:pt x="122" y="139"/>
                </a:cubicBezTo>
                <a:cubicBezTo>
                  <a:pt x="122" y="144"/>
                  <a:pt x="121" y="148"/>
                  <a:pt x="119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7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8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产品定位分析</a:t>
            </a:r>
          </a:p>
        </p:txBody>
      </p:sp>
      <p:sp>
        <p:nvSpPr>
          <p:cNvPr id="41990" name="Round Same Side Corner Rectangle 3"/>
          <p:cNvSpPr/>
          <p:nvPr/>
        </p:nvSpPr>
        <p:spPr bwMode="auto">
          <a:xfrm rot="5400000">
            <a:off x="9013032" y="1662906"/>
            <a:ext cx="373062" cy="1908175"/>
          </a:xfrm>
          <a:custGeom>
            <a:avLst/>
            <a:gdLst>
              <a:gd name="T0" fmla="*/ 186531 w 373062"/>
              <a:gd name="T1" fmla="*/ 0 h 1908175"/>
              <a:gd name="T2" fmla="*/ 186531 w 373062"/>
              <a:gd name="T3" fmla="*/ 0 h 1908175"/>
              <a:gd name="T4" fmla="*/ 373062 w 373062"/>
              <a:gd name="T5" fmla="*/ 186531 h 1908175"/>
              <a:gd name="T6" fmla="*/ 373062 w 373062"/>
              <a:gd name="T7" fmla="*/ 1908175 h 1908175"/>
              <a:gd name="T8" fmla="*/ 373062 w 373062"/>
              <a:gd name="T9" fmla="*/ 1908175 h 1908175"/>
              <a:gd name="T10" fmla="*/ 0 w 373062"/>
              <a:gd name="T11" fmla="*/ 1908175 h 1908175"/>
              <a:gd name="T12" fmla="*/ 0 w 373062"/>
              <a:gd name="T13" fmla="*/ 1908175 h 1908175"/>
              <a:gd name="T14" fmla="*/ 0 w 373062"/>
              <a:gd name="T15" fmla="*/ 186531 h 1908175"/>
              <a:gd name="T16" fmla="*/ 186531 w 373062"/>
              <a:gd name="T17" fmla="*/ 0 h 1908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3062" h="1908175">
                <a:moveTo>
                  <a:pt x="186531" y="0"/>
                </a:moveTo>
                <a:lnTo>
                  <a:pt x="186531" y="0"/>
                </a:lnTo>
                <a:cubicBezTo>
                  <a:pt x="289549" y="0"/>
                  <a:pt x="373062" y="83513"/>
                  <a:pt x="373062" y="186531"/>
                </a:cubicBezTo>
                <a:lnTo>
                  <a:pt x="373062" y="1908175"/>
                </a:lnTo>
                <a:lnTo>
                  <a:pt x="0" y="1908175"/>
                </a:lnTo>
                <a:lnTo>
                  <a:pt x="0" y="186531"/>
                </a:lnTo>
                <a:cubicBezTo>
                  <a:pt x="0" y="83513"/>
                  <a:pt x="83513" y="0"/>
                  <a:pt x="186531" y="0"/>
                </a:cubicBezTo>
                <a:close/>
              </a:path>
            </a:pathLst>
          </a:custGeom>
          <a:noFill/>
          <a:ln w="12700" cap="flat" cmpd="sng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1" name="Round Same Side Corner Rectangle 36"/>
          <p:cNvSpPr/>
          <p:nvPr/>
        </p:nvSpPr>
        <p:spPr bwMode="auto">
          <a:xfrm rot="5400000">
            <a:off x="9005094" y="2937669"/>
            <a:ext cx="371475" cy="1906587"/>
          </a:xfrm>
          <a:custGeom>
            <a:avLst/>
            <a:gdLst>
              <a:gd name="T0" fmla="*/ 185738 w 371475"/>
              <a:gd name="T1" fmla="*/ 0 h 1906587"/>
              <a:gd name="T2" fmla="*/ 185738 w 371475"/>
              <a:gd name="T3" fmla="*/ 0 h 1906587"/>
              <a:gd name="T4" fmla="*/ 371476 w 371475"/>
              <a:gd name="T5" fmla="*/ 185738 h 1906587"/>
              <a:gd name="T6" fmla="*/ 371475 w 371475"/>
              <a:gd name="T7" fmla="*/ 1906587 h 1906587"/>
              <a:gd name="T8" fmla="*/ 371475 w 371475"/>
              <a:gd name="T9" fmla="*/ 1906587 h 1906587"/>
              <a:gd name="T10" fmla="*/ 0 w 371475"/>
              <a:gd name="T11" fmla="*/ 1906587 h 1906587"/>
              <a:gd name="T12" fmla="*/ 0 w 371475"/>
              <a:gd name="T13" fmla="*/ 1906587 h 1906587"/>
              <a:gd name="T14" fmla="*/ 0 w 371475"/>
              <a:gd name="T15" fmla="*/ 185738 h 1906587"/>
              <a:gd name="T16" fmla="*/ 185738 w 371475"/>
              <a:gd name="T17" fmla="*/ 0 h 1906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1475" h="1906587">
                <a:moveTo>
                  <a:pt x="185738" y="0"/>
                </a:moveTo>
                <a:lnTo>
                  <a:pt x="185738" y="0"/>
                </a:lnTo>
                <a:cubicBezTo>
                  <a:pt x="288318" y="0"/>
                  <a:pt x="371476" y="83158"/>
                  <a:pt x="371476" y="185738"/>
                </a:cubicBezTo>
                <a:cubicBezTo>
                  <a:pt x="371476" y="759354"/>
                  <a:pt x="371475" y="1332971"/>
                  <a:pt x="371475" y="1906587"/>
                </a:cubicBezTo>
                <a:lnTo>
                  <a:pt x="0" y="1906587"/>
                </a:lnTo>
                <a:lnTo>
                  <a:pt x="0" y="185738"/>
                </a:lnTo>
                <a:cubicBezTo>
                  <a:pt x="0" y="83158"/>
                  <a:pt x="83158" y="0"/>
                  <a:pt x="185738" y="0"/>
                </a:cubicBezTo>
                <a:close/>
              </a:path>
            </a:pathLst>
          </a:custGeom>
          <a:noFill/>
          <a:ln w="12700" cap="flat" cmpd="sng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2" name="Round Same Side Corner Rectangle 37"/>
          <p:cNvSpPr/>
          <p:nvPr/>
        </p:nvSpPr>
        <p:spPr bwMode="auto">
          <a:xfrm rot="5400000">
            <a:off x="9013825" y="4149725"/>
            <a:ext cx="371475" cy="1908175"/>
          </a:xfrm>
          <a:custGeom>
            <a:avLst/>
            <a:gdLst>
              <a:gd name="T0" fmla="*/ 185738 w 371475"/>
              <a:gd name="T1" fmla="*/ 0 h 1908175"/>
              <a:gd name="T2" fmla="*/ 185738 w 371475"/>
              <a:gd name="T3" fmla="*/ 0 h 1908175"/>
              <a:gd name="T4" fmla="*/ 371476 w 371475"/>
              <a:gd name="T5" fmla="*/ 185738 h 1908175"/>
              <a:gd name="T6" fmla="*/ 371475 w 371475"/>
              <a:gd name="T7" fmla="*/ 1908175 h 1908175"/>
              <a:gd name="T8" fmla="*/ 371475 w 371475"/>
              <a:gd name="T9" fmla="*/ 1908175 h 1908175"/>
              <a:gd name="T10" fmla="*/ 0 w 371475"/>
              <a:gd name="T11" fmla="*/ 1908175 h 1908175"/>
              <a:gd name="T12" fmla="*/ 0 w 371475"/>
              <a:gd name="T13" fmla="*/ 1908175 h 1908175"/>
              <a:gd name="T14" fmla="*/ 0 w 371475"/>
              <a:gd name="T15" fmla="*/ 185738 h 1908175"/>
              <a:gd name="T16" fmla="*/ 185738 w 371475"/>
              <a:gd name="T17" fmla="*/ 0 h 1908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1475" h="1908175">
                <a:moveTo>
                  <a:pt x="185738" y="0"/>
                </a:moveTo>
                <a:lnTo>
                  <a:pt x="185738" y="0"/>
                </a:lnTo>
                <a:cubicBezTo>
                  <a:pt x="288318" y="0"/>
                  <a:pt x="371476" y="83158"/>
                  <a:pt x="371476" y="185738"/>
                </a:cubicBezTo>
                <a:cubicBezTo>
                  <a:pt x="371476" y="759884"/>
                  <a:pt x="371475" y="1334029"/>
                  <a:pt x="371475" y="1908175"/>
                </a:cubicBezTo>
                <a:lnTo>
                  <a:pt x="0" y="1908175"/>
                </a:lnTo>
                <a:lnTo>
                  <a:pt x="0" y="185738"/>
                </a:lnTo>
                <a:cubicBezTo>
                  <a:pt x="0" y="83158"/>
                  <a:pt x="83158" y="0"/>
                  <a:pt x="185738" y="0"/>
                </a:cubicBezTo>
                <a:close/>
              </a:path>
            </a:pathLst>
          </a:custGeom>
          <a:noFill/>
          <a:ln w="12700" cap="flat" cmpd="sng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3" name="Oval 40"/>
          <p:cNvSpPr>
            <a:spLocks noChangeArrowheads="1"/>
          </p:cNvSpPr>
          <p:nvPr/>
        </p:nvSpPr>
        <p:spPr bwMode="auto">
          <a:xfrm rot="10800000">
            <a:off x="5727700" y="3425825"/>
            <a:ext cx="908050" cy="904875"/>
          </a:xfrm>
          <a:prstGeom prst="ellipse">
            <a:avLst/>
          </a:prstGeom>
          <a:noFill/>
          <a:ln w="1270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49325"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Oval 41"/>
          <p:cNvSpPr>
            <a:spLocks noChangeArrowheads="1"/>
          </p:cNvSpPr>
          <p:nvPr/>
        </p:nvSpPr>
        <p:spPr bwMode="auto">
          <a:xfrm rot="10800000">
            <a:off x="5832475" y="3530600"/>
            <a:ext cx="696913" cy="6953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5" name="Freeform 21"/>
          <p:cNvSpPr>
            <a:spLocks noEditPoints="1"/>
          </p:cNvSpPr>
          <p:nvPr/>
        </p:nvSpPr>
        <p:spPr bwMode="auto">
          <a:xfrm>
            <a:off x="6010275" y="3692525"/>
            <a:ext cx="354013" cy="371475"/>
          </a:xfrm>
          <a:custGeom>
            <a:avLst/>
            <a:gdLst>
              <a:gd name="T0" fmla="*/ 2147483647 w 1670"/>
              <a:gd name="T1" fmla="*/ 2147483647 h 1762"/>
              <a:gd name="T2" fmla="*/ 2147483647 w 1670"/>
              <a:gd name="T3" fmla="*/ 2147483647 h 1762"/>
              <a:gd name="T4" fmla="*/ 2147483647 w 1670"/>
              <a:gd name="T5" fmla="*/ 2147483647 h 1762"/>
              <a:gd name="T6" fmla="*/ 2147483647 w 1670"/>
              <a:gd name="T7" fmla="*/ 2147483647 h 1762"/>
              <a:gd name="T8" fmla="*/ 2147483647 w 1670"/>
              <a:gd name="T9" fmla="*/ 2147483647 h 1762"/>
              <a:gd name="T10" fmla="*/ 2147483647 w 1670"/>
              <a:gd name="T11" fmla="*/ 2147483647 h 1762"/>
              <a:gd name="T12" fmla="*/ 2147483647 w 1670"/>
              <a:gd name="T13" fmla="*/ 2147483647 h 1762"/>
              <a:gd name="T14" fmla="*/ 2147483647 w 1670"/>
              <a:gd name="T15" fmla="*/ 2147483647 h 1762"/>
              <a:gd name="T16" fmla="*/ 2147483647 w 1670"/>
              <a:gd name="T17" fmla="*/ 2147483647 h 1762"/>
              <a:gd name="T18" fmla="*/ 2147483647 w 1670"/>
              <a:gd name="T19" fmla="*/ 2147483647 h 1762"/>
              <a:gd name="T20" fmla="*/ 2147483647 w 1670"/>
              <a:gd name="T21" fmla="*/ 2147483647 h 1762"/>
              <a:gd name="T22" fmla="*/ 2147483647 w 1670"/>
              <a:gd name="T23" fmla="*/ 2147483647 h 1762"/>
              <a:gd name="T24" fmla="*/ 2147483647 w 1670"/>
              <a:gd name="T25" fmla="*/ 2147483647 h 1762"/>
              <a:gd name="T26" fmla="*/ 2147483647 w 1670"/>
              <a:gd name="T27" fmla="*/ 2147483647 h 1762"/>
              <a:gd name="T28" fmla="*/ 2147483647 w 1670"/>
              <a:gd name="T29" fmla="*/ 2147483647 h 1762"/>
              <a:gd name="T30" fmla="*/ 2147483647 w 1670"/>
              <a:gd name="T31" fmla="*/ 2147483647 h 1762"/>
              <a:gd name="T32" fmla="*/ 2147483647 w 1670"/>
              <a:gd name="T33" fmla="*/ 2147483647 h 1762"/>
              <a:gd name="T34" fmla="*/ 2147483647 w 1670"/>
              <a:gd name="T35" fmla="*/ 2147483647 h 1762"/>
              <a:gd name="T36" fmla="*/ 2147483647 w 1670"/>
              <a:gd name="T37" fmla="*/ 2147483647 h 1762"/>
              <a:gd name="T38" fmla="*/ 2147483647 w 1670"/>
              <a:gd name="T39" fmla="*/ 2147483647 h 1762"/>
              <a:gd name="T40" fmla="*/ 2147483647 w 1670"/>
              <a:gd name="T41" fmla="*/ 2147483647 h 1762"/>
              <a:gd name="T42" fmla="*/ 2147483647 w 1670"/>
              <a:gd name="T43" fmla="*/ 2147483647 h 1762"/>
              <a:gd name="T44" fmla="*/ 2147483647 w 1670"/>
              <a:gd name="T45" fmla="*/ 2147483647 h 1762"/>
              <a:gd name="T46" fmla="*/ 2147483647 w 1670"/>
              <a:gd name="T47" fmla="*/ 2147483647 h 1762"/>
              <a:gd name="T48" fmla="*/ 2147483647 w 1670"/>
              <a:gd name="T49" fmla="*/ 2147483647 h 1762"/>
              <a:gd name="T50" fmla="*/ 2147483647 w 1670"/>
              <a:gd name="T51" fmla="*/ 2147483647 h 1762"/>
              <a:gd name="T52" fmla="*/ 2147483647 w 1670"/>
              <a:gd name="T53" fmla="*/ 2147483647 h 1762"/>
              <a:gd name="T54" fmla="*/ 2147483647 w 1670"/>
              <a:gd name="T55" fmla="*/ 2147483647 h 1762"/>
              <a:gd name="T56" fmla="*/ 2147483647 w 1670"/>
              <a:gd name="T57" fmla="*/ 2147483647 h 1762"/>
              <a:gd name="T58" fmla="*/ 2147483647 w 1670"/>
              <a:gd name="T59" fmla="*/ 2147483647 h 1762"/>
              <a:gd name="T60" fmla="*/ 2147483647 w 1670"/>
              <a:gd name="T61" fmla="*/ 2147483647 h 1762"/>
              <a:gd name="T62" fmla="*/ 2147483647 w 1670"/>
              <a:gd name="T63" fmla="*/ 2147483647 h 1762"/>
              <a:gd name="T64" fmla="*/ 2147483647 w 1670"/>
              <a:gd name="T65" fmla="*/ 2147483647 h 1762"/>
              <a:gd name="T66" fmla="*/ 2147483647 w 1670"/>
              <a:gd name="T67" fmla="*/ 2147483647 h 1762"/>
              <a:gd name="T68" fmla="*/ 2147483647 w 1670"/>
              <a:gd name="T69" fmla="*/ 2147483647 h 1762"/>
              <a:gd name="T70" fmla="*/ 2147483647 w 1670"/>
              <a:gd name="T71" fmla="*/ 2147483647 h 1762"/>
              <a:gd name="T72" fmla="*/ 2147483647 w 1670"/>
              <a:gd name="T73" fmla="*/ 2147483647 h 1762"/>
              <a:gd name="T74" fmla="*/ 2147483647 w 1670"/>
              <a:gd name="T75" fmla="*/ 2147483647 h 1762"/>
              <a:gd name="T76" fmla="*/ 2147483647 w 1670"/>
              <a:gd name="T77" fmla="*/ 2147483647 h 1762"/>
              <a:gd name="T78" fmla="*/ 2147483647 w 1670"/>
              <a:gd name="T79" fmla="*/ 2147483647 h 17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70" h="1762">
                <a:moveTo>
                  <a:pt x="622" y="964"/>
                </a:moveTo>
                <a:cubicBezTo>
                  <a:pt x="622" y="1040"/>
                  <a:pt x="561" y="1102"/>
                  <a:pt x="485" y="1103"/>
                </a:cubicBezTo>
                <a:cubicBezTo>
                  <a:pt x="410" y="1103"/>
                  <a:pt x="348" y="1042"/>
                  <a:pt x="347" y="966"/>
                </a:cubicBezTo>
                <a:cubicBezTo>
                  <a:pt x="347" y="891"/>
                  <a:pt x="408" y="829"/>
                  <a:pt x="483" y="828"/>
                </a:cubicBezTo>
                <a:cubicBezTo>
                  <a:pt x="559" y="828"/>
                  <a:pt x="621" y="889"/>
                  <a:pt x="622" y="964"/>
                </a:cubicBezTo>
                <a:close/>
                <a:moveTo>
                  <a:pt x="555" y="691"/>
                </a:moveTo>
                <a:cubicBezTo>
                  <a:pt x="479" y="691"/>
                  <a:pt x="417" y="630"/>
                  <a:pt x="416" y="554"/>
                </a:cubicBezTo>
                <a:cubicBezTo>
                  <a:pt x="416" y="478"/>
                  <a:pt x="477" y="417"/>
                  <a:pt x="552" y="416"/>
                </a:cubicBezTo>
                <a:cubicBezTo>
                  <a:pt x="628" y="415"/>
                  <a:pt x="690" y="476"/>
                  <a:pt x="691" y="552"/>
                </a:cubicBezTo>
                <a:cubicBezTo>
                  <a:pt x="691" y="628"/>
                  <a:pt x="630" y="690"/>
                  <a:pt x="555" y="691"/>
                </a:cubicBezTo>
                <a:close/>
                <a:moveTo>
                  <a:pt x="1103" y="415"/>
                </a:moveTo>
                <a:cubicBezTo>
                  <a:pt x="1103" y="491"/>
                  <a:pt x="1042" y="553"/>
                  <a:pt x="966" y="553"/>
                </a:cubicBezTo>
                <a:cubicBezTo>
                  <a:pt x="890" y="554"/>
                  <a:pt x="828" y="493"/>
                  <a:pt x="828" y="417"/>
                </a:cubicBezTo>
                <a:cubicBezTo>
                  <a:pt x="827" y="341"/>
                  <a:pt x="888" y="279"/>
                  <a:pt x="964" y="279"/>
                </a:cubicBezTo>
                <a:cubicBezTo>
                  <a:pt x="1040" y="278"/>
                  <a:pt x="1102" y="339"/>
                  <a:pt x="1103" y="415"/>
                </a:cubicBezTo>
                <a:close/>
                <a:moveTo>
                  <a:pt x="279" y="1503"/>
                </a:moveTo>
                <a:cubicBezTo>
                  <a:pt x="594" y="1529"/>
                  <a:pt x="481" y="1195"/>
                  <a:pt x="772" y="1192"/>
                </a:cubicBezTo>
                <a:cubicBezTo>
                  <a:pt x="898" y="1297"/>
                  <a:pt x="898" y="1297"/>
                  <a:pt x="898" y="1297"/>
                </a:cubicBezTo>
                <a:cubicBezTo>
                  <a:pt x="930" y="1677"/>
                  <a:pt x="465" y="1762"/>
                  <a:pt x="279" y="1503"/>
                </a:cubicBezTo>
                <a:close/>
                <a:moveTo>
                  <a:pt x="1244" y="1015"/>
                </a:moveTo>
                <a:cubicBezTo>
                  <a:pt x="1342" y="861"/>
                  <a:pt x="1646" y="345"/>
                  <a:pt x="1646" y="345"/>
                </a:cubicBezTo>
                <a:cubicBezTo>
                  <a:pt x="1670" y="302"/>
                  <a:pt x="1616" y="258"/>
                  <a:pt x="1579" y="289"/>
                </a:cubicBezTo>
                <a:cubicBezTo>
                  <a:pt x="1579" y="289"/>
                  <a:pt x="1128" y="682"/>
                  <a:pt x="995" y="806"/>
                </a:cubicBezTo>
                <a:cubicBezTo>
                  <a:pt x="889" y="904"/>
                  <a:pt x="889" y="949"/>
                  <a:pt x="855" y="1111"/>
                </a:cubicBezTo>
                <a:cubicBezTo>
                  <a:pt x="970" y="1208"/>
                  <a:pt x="970" y="1208"/>
                  <a:pt x="970" y="1208"/>
                </a:cubicBezTo>
                <a:cubicBezTo>
                  <a:pt x="1123" y="1145"/>
                  <a:pt x="1167" y="1136"/>
                  <a:pt x="1244" y="1015"/>
                </a:cubicBezTo>
                <a:close/>
                <a:moveTo>
                  <a:pt x="378" y="1345"/>
                </a:moveTo>
                <a:cubicBezTo>
                  <a:pt x="235" y="1220"/>
                  <a:pt x="143" y="1037"/>
                  <a:pt x="141" y="833"/>
                </a:cubicBezTo>
                <a:cubicBezTo>
                  <a:pt x="138" y="455"/>
                  <a:pt x="444" y="145"/>
                  <a:pt x="823" y="141"/>
                </a:cubicBezTo>
                <a:cubicBezTo>
                  <a:pt x="1086" y="140"/>
                  <a:pt x="1267" y="272"/>
                  <a:pt x="1269" y="378"/>
                </a:cubicBezTo>
                <a:cubicBezTo>
                  <a:pt x="1310" y="342"/>
                  <a:pt x="1349" y="308"/>
                  <a:pt x="1383" y="278"/>
                </a:cubicBezTo>
                <a:cubicBezTo>
                  <a:pt x="1313" y="126"/>
                  <a:pt x="1096" y="0"/>
                  <a:pt x="821" y="4"/>
                </a:cubicBezTo>
                <a:cubicBezTo>
                  <a:pt x="367" y="8"/>
                  <a:pt x="0" y="379"/>
                  <a:pt x="4" y="834"/>
                </a:cubicBezTo>
                <a:cubicBezTo>
                  <a:pt x="6" y="1034"/>
                  <a:pt x="78" y="1217"/>
                  <a:pt x="198" y="1359"/>
                </a:cubicBezTo>
                <a:cubicBezTo>
                  <a:pt x="264" y="1392"/>
                  <a:pt x="344" y="1381"/>
                  <a:pt x="378" y="1345"/>
                </a:cubicBezTo>
                <a:close/>
                <a:moveTo>
                  <a:pt x="1256" y="1214"/>
                </a:moveTo>
                <a:cubicBezTo>
                  <a:pt x="1329" y="1349"/>
                  <a:pt x="1164" y="1445"/>
                  <a:pt x="1013" y="1488"/>
                </a:cubicBezTo>
                <a:cubicBezTo>
                  <a:pt x="992" y="1550"/>
                  <a:pt x="958" y="1606"/>
                  <a:pt x="919" y="1646"/>
                </a:cubicBezTo>
                <a:cubicBezTo>
                  <a:pt x="1280" y="1606"/>
                  <a:pt x="1541" y="1351"/>
                  <a:pt x="1349" y="1105"/>
                </a:cubicBezTo>
                <a:cubicBezTo>
                  <a:pt x="1317" y="1152"/>
                  <a:pt x="1287" y="1187"/>
                  <a:pt x="1256" y="12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41996" name="Round Same Side Corner Rectangle 79"/>
          <p:cNvSpPr/>
          <p:nvPr/>
        </p:nvSpPr>
        <p:spPr bwMode="auto">
          <a:xfrm rot="-5400000">
            <a:off x="7742238" y="2303463"/>
            <a:ext cx="373062" cy="627062"/>
          </a:xfrm>
          <a:custGeom>
            <a:avLst/>
            <a:gdLst>
              <a:gd name="T0" fmla="*/ 186531 w 373062"/>
              <a:gd name="T1" fmla="*/ 0 h 627062"/>
              <a:gd name="T2" fmla="*/ 186531 w 373062"/>
              <a:gd name="T3" fmla="*/ 0 h 627062"/>
              <a:gd name="T4" fmla="*/ 373062 w 373062"/>
              <a:gd name="T5" fmla="*/ 186531 h 627062"/>
              <a:gd name="T6" fmla="*/ 373062 w 373062"/>
              <a:gd name="T7" fmla="*/ 627062 h 627062"/>
              <a:gd name="T8" fmla="*/ 373062 w 373062"/>
              <a:gd name="T9" fmla="*/ 627062 h 627062"/>
              <a:gd name="T10" fmla="*/ 0 w 373062"/>
              <a:gd name="T11" fmla="*/ 627062 h 627062"/>
              <a:gd name="T12" fmla="*/ 0 w 373062"/>
              <a:gd name="T13" fmla="*/ 627062 h 627062"/>
              <a:gd name="T14" fmla="*/ 0 w 373062"/>
              <a:gd name="T15" fmla="*/ 186531 h 627062"/>
              <a:gd name="T16" fmla="*/ 186531 w 373062"/>
              <a:gd name="T17" fmla="*/ 0 h 627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3062" h="627062">
                <a:moveTo>
                  <a:pt x="186531" y="0"/>
                </a:moveTo>
                <a:lnTo>
                  <a:pt x="186531" y="0"/>
                </a:lnTo>
                <a:cubicBezTo>
                  <a:pt x="289549" y="0"/>
                  <a:pt x="373062" y="83513"/>
                  <a:pt x="373062" y="186531"/>
                </a:cubicBezTo>
                <a:lnTo>
                  <a:pt x="373062" y="627062"/>
                </a:lnTo>
                <a:lnTo>
                  <a:pt x="0" y="627062"/>
                </a:lnTo>
                <a:lnTo>
                  <a:pt x="0" y="186531"/>
                </a:lnTo>
                <a:cubicBezTo>
                  <a:pt x="0" y="83513"/>
                  <a:pt x="83513" y="0"/>
                  <a:pt x="186531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7" name="Round Same Side Corner Rectangle 80"/>
          <p:cNvSpPr/>
          <p:nvPr/>
        </p:nvSpPr>
        <p:spPr bwMode="auto">
          <a:xfrm rot="-5400000">
            <a:off x="7734300" y="3584575"/>
            <a:ext cx="371475" cy="625475"/>
          </a:xfrm>
          <a:custGeom>
            <a:avLst/>
            <a:gdLst>
              <a:gd name="T0" fmla="*/ 185738 w 371475"/>
              <a:gd name="T1" fmla="*/ 0 h 625475"/>
              <a:gd name="T2" fmla="*/ 185738 w 371475"/>
              <a:gd name="T3" fmla="*/ 0 h 625475"/>
              <a:gd name="T4" fmla="*/ 371476 w 371475"/>
              <a:gd name="T5" fmla="*/ 185738 h 625475"/>
              <a:gd name="T6" fmla="*/ 371475 w 371475"/>
              <a:gd name="T7" fmla="*/ 625475 h 625475"/>
              <a:gd name="T8" fmla="*/ 371475 w 371475"/>
              <a:gd name="T9" fmla="*/ 625475 h 625475"/>
              <a:gd name="T10" fmla="*/ 0 w 371475"/>
              <a:gd name="T11" fmla="*/ 625475 h 625475"/>
              <a:gd name="T12" fmla="*/ 0 w 371475"/>
              <a:gd name="T13" fmla="*/ 625475 h 625475"/>
              <a:gd name="T14" fmla="*/ 0 w 371475"/>
              <a:gd name="T15" fmla="*/ 185738 h 625475"/>
              <a:gd name="T16" fmla="*/ 185738 w 371475"/>
              <a:gd name="T17" fmla="*/ 0 h 6254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1475" h="625475">
                <a:moveTo>
                  <a:pt x="185738" y="0"/>
                </a:moveTo>
                <a:lnTo>
                  <a:pt x="185738" y="0"/>
                </a:lnTo>
                <a:cubicBezTo>
                  <a:pt x="288318" y="0"/>
                  <a:pt x="371476" y="83158"/>
                  <a:pt x="371476" y="185738"/>
                </a:cubicBezTo>
                <a:cubicBezTo>
                  <a:pt x="371476" y="332317"/>
                  <a:pt x="371475" y="478896"/>
                  <a:pt x="371475" y="625475"/>
                </a:cubicBezTo>
                <a:lnTo>
                  <a:pt x="0" y="625475"/>
                </a:lnTo>
                <a:lnTo>
                  <a:pt x="0" y="185738"/>
                </a:lnTo>
                <a:cubicBezTo>
                  <a:pt x="0" y="83158"/>
                  <a:pt x="83158" y="0"/>
                  <a:pt x="18573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8" name="Round Same Side Corner Rectangle 81"/>
          <p:cNvSpPr/>
          <p:nvPr/>
        </p:nvSpPr>
        <p:spPr bwMode="auto">
          <a:xfrm rot="-5400000">
            <a:off x="7737475" y="4787900"/>
            <a:ext cx="373063" cy="627063"/>
          </a:xfrm>
          <a:custGeom>
            <a:avLst/>
            <a:gdLst>
              <a:gd name="T0" fmla="*/ 186532 w 373063"/>
              <a:gd name="T1" fmla="*/ 0 h 627063"/>
              <a:gd name="T2" fmla="*/ 186532 w 373063"/>
              <a:gd name="T3" fmla="*/ 0 h 627063"/>
              <a:gd name="T4" fmla="*/ 373064 w 373063"/>
              <a:gd name="T5" fmla="*/ 186532 h 627063"/>
              <a:gd name="T6" fmla="*/ 373063 w 373063"/>
              <a:gd name="T7" fmla="*/ 627063 h 627063"/>
              <a:gd name="T8" fmla="*/ 373063 w 373063"/>
              <a:gd name="T9" fmla="*/ 627063 h 627063"/>
              <a:gd name="T10" fmla="*/ 0 w 373063"/>
              <a:gd name="T11" fmla="*/ 627063 h 627063"/>
              <a:gd name="T12" fmla="*/ 0 w 373063"/>
              <a:gd name="T13" fmla="*/ 627063 h 627063"/>
              <a:gd name="T14" fmla="*/ 0 w 373063"/>
              <a:gd name="T15" fmla="*/ 186532 h 627063"/>
              <a:gd name="T16" fmla="*/ 186532 w 373063"/>
              <a:gd name="T17" fmla="*/ 0 h 6270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3063" h="627063">
                <a:moveTo>
                  <a:pt x="186532" y="0"/>
                </a:moveTo>
                <a:lnTo>
                  <a:pt x="186532" y="0"/>
                </a:lnTo>
                <a:cubicBezTo>
                  <a:pt x="289551" y="0"/>
                  <a:pt x="373064" y="83513"/>
                  <a:pt x="373064" y="186532"/>
                </a:cubicBezTo>
                <a:cubicBezTo>
                  <a:pt x="373064" y="333376"/>
                  <a:pt x="373063" y="480219"/>
                  <a:pt x="373063" y="627063"/>
                </a:cubicBezTo>
                <a:lnTo>
                  <a:pt x="0" y="627063"/>
                </a:lnTo>
                <a:lnTo>
                  <a:pt x="0" y="186532"/>
                </a:lnTo>
                <a:cubicBezTo>
                  <a:pt x="0" y="83513"/>
                  <a:pt x="83513" y="0"/>
                  <a:pt x="186532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9" name="Freeform 13"/>
          <p:cNvSpPr>
            <a:spLocks noEditPoints="1"/>
          </p:cNvSpPr>
          <p:nvPr/>
        </p:nvSpPr>
        <p:spPr bwMode="auto">
          <a:xfrm>
            <a:off x="7861300" y="2486025"/>
            <a:ext cx="222250" cy="254000"/>
          </a:xfrm>
          <a:custGeom>
            <a:avLst/>
            <a:gdLst>
              <a:gd name="T0" fmla="*/ 2147483647 w 1450"/>
              <a:gd name="T1" fmla="*/ 2147483647 h 1648"/>
              <a:gd name="T2" fmla="*/ 2147483647 w 1450"/>
              <a:gd name="T3" fmla="*/ 2147483647 h 1648"/>
              <a:gd name="T4" fmla="*/ 2147483647 w 1450"/>
              <a:gd name="T5" fmla="*/ 2147483647 h 1648"/>
              <a:gd name="T6" fmla="*/ 2147483647 w 1450"/>
              <a:gd name="T7" fmla="*/ 2147483647 h 1648"/>
              <a:gd name="T8" fmla="*/ 2147483647 w 1450"/>
              <a:gd name="T9" fmla="*/ 2147483647 h 1648"/>
              <a:gd name="T10" fmla="*/ 2147483647 w 1450"/>
              <a:gd name="T11" fmla="*/ 2147483647 h 1648"/>
              <a:gd name="T12" fmla="*/ 2147483647 w 1450"/>
              <a:gd name="T13" fmla="*/ 2147483647 h 1648"/>
              <a:gd name="T14" fmla="*/ 2147483647 w 1450"/>
              <a:gd name="T15" fmla="*/ 2147483647 h 1648"/>
              <a:gd name="T16" fmla="*/ 2147483647 w 1450"/>
              <a:gd name="T17" fmla="*/ 2147483647 h 1648"/>
              <a:gd name="T18" fmla="*/ 2147483647 w 1450"/>
              <a:gd name="T19" fmla="*/ 2147483647 h 1648"/>
              <a:gd name="T20" fmla="*/ 2147483647 w 1450"/>
              <a:gd name="T21" fmla="*/ 2147483647 h 1648"/>
              <a:gd name="T22" fmla="*/ 2147483647 w 1450"/>
              <a:gd name="T23" fmla="*/ 2147483647 h 1648"/>
              <a:gd name="T24" fmla="*/ 2147483647 w 1450"/>
              <a:gd name="T25" fmla="*/ 2147483647 h 1648"/>
              <a:gd name="T26" fmla="*/ 2147483647 w 1450"/>
              <a:gd name="T27" fmla="*/ 2147483647 h 1648"/>
              <a:gd name="T28" fmla="*/ 2147483647 w 1450"/>
              <a:gd name="T29" fmla="*/ 2147483647 h 1648"/>
              <a:gd name="T30" fmla="*/ 2147483647 w 1450"/>
              <a:gd name="T31" fmla="*/ 2147483647 h 1648"/>
              <a:gd name="T32" fmla="*/ 2147483647 w 1450"/>
              <a:gd name="T33" fmla="*/ 2147483647 h 1648"/>
              <a:gd name="T34" fmla="*/ 2147483647 w 1450"/>
              <a:gd name="T35" fmla="*/ 2147483647 h 1648"/>
              <a:gd name="T36" fmla="*/ 2147483647 w 1450"/>
              <a:gd name="T37" fmla="*/ 2147483647 h 1648"/>
              <a:gd name="T38" fmla="*/ 2147483647 w 1450"/>
              <a:gd name="T39" fmla="*/ 2147483647 h 1648"/>
              <a:gd name="T40" fmla="*/ 2147483647 w 1450"/>
              <a:gd name="T41" fmla="*/ 2147483647 h 1648"/>
              <a:gd name="T42" fmla="*/ 2147483647 w 1450"/>
              <a:gd name="T43" fmla="*/ 2147483647 h 1648"/>
              <a:gd name="T44" fmla="*/ 2147483647 w 1450"/>
              <a:gd name="T45" fmla="*/ 2147483647 h 1648"/>
              <a:gd name="T46" fmla="*/ 2147483647 w 1450"/>
              <a:gd name="T47" fmla="*/ 2147483647 h 1648"/>
              <a:gd name="T48" fmla="*/ 2147483647 w 1450"/>
              <a:gd name="T49" fmla="*/ 2147483647 h 1648"/>
              <a:gd name="T50" fmla="*/ 2147483647 w 1450"/>
              <a:gd name="T51" fmla="*/ 2147483647 h 1648"/>
              <a:gd name="T52" fmla="*/ 2147483647 w 1450"/>
              <a:gd name="T53" fmla="*/ 2147483647 h 1648"/>
              <a:gd name="T54" fmla="*/ 2147483647 w 1450"/>
              <a:gd name="T55" fmla="*/ 2147483647 h 1648"/>
              <a:gd name="T56" fmla="*/ 2147483647 w 1450"/>
              <a:gd name="T57" fmla="*/ 2147483647 h 1648"/>
              <a:gd name="T58" fmla="*/ 2147483647 w 1450"/>
              <a:gd name="T59" fmla="*/ 2147483647 h 1648"/>
              <a:gd name="T60" fmla="*/ 2147483647 w 1450"/>
              <a:gd name="T61" fmla="*/ 2147483647 h 1648"/>
              <a:gd name="T62" fmla="*/ 2147483647 w 1450"/>
              <a:gd name="T63" fmla="*/ 2147483647 h 1648"/>
              <a:gd name="T64" fmla="*/ 2147483647 w 1450"/>
              <a:gd name="T65" fmla="*/ 2147483647 h 1648"/>
              <a:gd name="T66" fmla="*/ 2147483647 w 1450"/>
              <a:gd name="T67" fmla="*/ 2147483647 h 1648"/>
              <a:gd name="T68" fmla="*/ 2147483647 w 1450"/>
              <a:gd name="T69" fmla="*/ 2147483647 h 1648"/>
              <a:gd name="T70" fmla="*/ 2147483647 w 1450"/>
              <a:gd name="T71" fmla="*/ 0 h 1648"/>
              <a:gd name="T72" fmla="*/ 2147483647 w 1450"/>
              <a:gd name="T73" fmla="*/ 0 h 1648"/>
              <a:gd name="T74" fmla="*/ 0 w 1450"/>
              <a:gd name="T75" fmla="*/ 2147483647 h 1648"/>
              <a:gd name="T76" fmla="*/ 0 w 1450"/>
              <a:gd name="T77" fmla="*/ 2147483647 h 1648"/>
              <a:gd name="T78" fmla="*/ 2147483647 w 1450"/>
              <a:gd name="T79" fmla="*/ 2147483647 h 1648"/>
              <a:gd name="T80" fmla="*/ 2147483647 w 1450"/>
              <a:gd name="T81" fmla="*/ 2147483647 h 1648"/>
              <a:gd name="T82" fmla="*/ 2147483647 w 1450"/>
              <a:gd name="T83" fmla="*/ 2147483647 h 1648"/>
              <a:gd name="T84" fmla="*/ 2147483647 w 1450"/>
              <a:gd name="T85" fmla="*/ 2147483647 h 1648"/>
              <a:gd name="T86" fmla="*/ 2147483647 w 1450"/>
              <a:gd name="T87" fmla="*/ 2147483647 h 1648"/>
              <a:gd name="T88" fmla="*/ 2147483647 w 1450"/>
              <a:gd name="T89" fmla="*/ 2147483647 h 1648"/>
              <a:gd name="T90" fmla="*/ 2147483647 w 1450"/>
              <a:gd name="T91" fmla="*/ 2147483647 h 1648"/>
              <a:gd name="T92" fmla="*/ 2147483647 w 1450"/>
              <a:gd name="T93" fmla="*/ 2147483647 h 1648"/>
              <a:gd name="T94" fmla="*/ 2147483647 w 1450"/>
              <a:gd name="T95" fmla="*/ 2147483647 h 1648"/>
              <a:gd name="T96" fmla="*/ 2147483647 w 1450"/>
              <a:gd name="T97" fmla="*/ 2147483647 h 1648"/>
              <a:gd name="T98" fmla="*/ 2147483647 w 1450"/>
              <a:gd name="T99" fmla="*/ 2147483647 h 16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50" h="1648">
                <a:moveTo>
                  <a:pt x="860" y="121"/>
                </a:moveTo>
                <a:cubicBezTo>
                  <a:pt x="604" y="121"/>
                  <a:pt x="604" y="121"/>
                  <a:pt x="604" y="121"/>
                </a:cubicBezTo>
                <a:cubicBezTo>
                  <a:pt x="604" y="254"/>
                  <a:pt x="604" y="254"/>
                  <a:pt x="604" y="254"/>
                </a:cubicBezTo>
                <a:cubicBezTo>
                  <a:pt x="795" y="254"/>
                  <a:pt x="795" y="254"/>
                  <a:pt x="795" y="254"/>
                </a:cubicBezTo>
                <a:cubicBezTo>
                  <a:pt x="795" y="560"/>
                  <a:pt x="795" y="560"/>
                  <a:pt x="795" y="560"/>
                </a:cubicBezTo>
                <a:cubicBezTo>
                  <a:pt x="1082" y="560"/>
                  <a:pt x="1082" y="560"/>
                  <a:pt x="1082" y="560"/>
                </a:cubicBezTo>
                <a:cubicBezTo>
                  <a:pt x="1082" y="1287"/>
                  <a:pt x="1082" y="1287"/>
                  <a:pt x="1082" y="1287"/>
                </a:cubicBezTo>
                <a:cubicBezTo>
                  <a:pt x="217" y="1287"/>
                  <a:pt x="217" y="1287"/>
                  <a:pt x="217" y="1287"/>
                </a:cubicBezTo>
                <a:cubicBezTo>
                  <a:pt x="217" y="995"/>
                  <a:pt x="217" y="995"/>
                  <a:pt x="217" y="995"/>
                </a:cubicBezTo>
                <a:cubicBezTo>
                  <a:pt x="170" y="990"/>
                  <a:pt x="125" y="976"/>
                  <a:pt x="85" y="954"/>
                </a:cubicBezTo>
                <a:cubicBezTo>
                  <a:pt x="85" y="1419"/>
                  <a:pt x="85" y="1419"/>
                  <a:pt x="85" y="1419"/>
                </a:cubicBezTo>
                <a:cubicBezTo>
                  <a:pt x="1214" y="1419"/>
                  <a:pt x="1214" y="1419"/>
                  <a:pt x="1214" y="1419"/>
                </a:cubicBezTo>
                <a:cubicBezTo>
                  <a:pt x="1214" y="483"/>
                  <a:pt x="1214" y="483"/>
                  <a:pt x="1214" y="483"/>
                </a:cubicBezTo>
                <a:lnTo>
                  <a:pt x="860" y="121"/>
                </a:lnTo>
                <a:close/>
                <a:moveTo>
                  <a:pt x="504" y="121"/>
                </a:moveTo>
                <a:cubicBezTo>
                  <a:pt x="416" y="121"/>
                  <a:pt x="416" y="121"/>
                  <a:pt x="416" y="121"/>
                </a:cubicBezTo>
                <a:cubicBezTo>
                  <a:pt x="416" y="644"/>
                  <a:pt x="416" y="644"/>
                  <a:pt x="416" y="644"/>
                </a:cubicBezTo>
                <a:cubicBezTo>
                  <a:pt x="416" y="735"/>
                  <a:pt x="343" y="808"/>
                  <a:pt x="252" y="808"/>
                </a:cubicBezTo>
                <a:cubicBezTo>
                  <a:pt x="252" y="808"/>
                  <a:pt x="252" y="808"/>
                  <a:pt x="252" y="808"/>
                </a:cubicBezTo>
                <a:cubicBezTo>
                  <a:pt x="161" y="808"/>
                  <a:pt x="88" y="735"/>
                  <a:pt x="88" y="644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32"/>
                  <a:pt x="132" y="88"/>
                  <a:pt x="187" y="88"/>
                </a:cubicBezTo>
                <a:cubicBezTo>
                  <a:pt x="187" y="88"/>
                  <a:pt x="187" y="88"/>
                  <a:pt x="187" y="88"/>
                </a:cubicBezTo>
                <a:cubicBezTo>
                  <a:pt x="242" y="88"/>
                  <a:pt x="287" y="132"/>
                  <a:pt x="287" y="187"/>
                </a:cubicBezTo>
                <a:cubicBezTo>
                  <a:pt x="287" y="542"/>
                  <a:pt x="287" y="542"/>
                  <a:pt x="287" y="542"/>
                </a:cubicBezTo>
                <a:cubicBezTo>
                  <a:pt x="287" y="561"/>
                  <a:pt x="271" y="576"/>
                  <a:pt x="253" y="576"/>
                </a:cubicBezTo>
                <a:cubicBezTo>
                  <a:pt x="253" y="576"/>
                  <a:pt x="253" y="576"/>
                  <a:pt x="253" y="576"/>
                </a:cubicBezTo>
                <a:cubicBezTo>
                  <a:pt x="234" y="576"/>
                  <a:pt x="218" y="561"/>
                  <a:pt x="218" y="542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1" y="542"/>
                  <a:pt x="131" y="542"/>
                  <a:pt x="131" y="542"/>
                </a:cubicBezTo>
                <a:cubicBezTo>
                  <a:pt x="131" y="609"/>
                  <a:pt x="185" y="664"/>
                  <a:pt x="253" y="664"/>
                </a:cubicBezTo>
                <a:cubicBezTo>
                  <a:pt x="253" y="664"/>
                  <a:pt x="253" y="664"/>
                  <a:pt x="253" y="664"/>
                </a:cubicBezTo>
                <a:cubicBezTo>
                  <a:pt x="320" y="664"/>
                  <a:pt x="375" y="609"/>
                  <a:pt x="375" y="542"/>
                </a:cubicBezTo>
                <a:cubicBezTo>
                  <a:pt x="375" y="187"/>
                  <a:pt x="375" y="187"/>
                  <a:pt x="375" y="187"/>
                </a:cubicBezTo>
                <a:cubicBezTo>
                  <a:pt x="374" y="84"/>
                  <a:pt x="290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783"/>
                  <a:pt x="113" y="896"/>
                  <a:pt x="252" y="896"/>
                </a:cubicBezTo>
                <a:cubicBezTo>
                  <a:pt x="252" y="896"/>
                  <a:pt x="252" y="896"/>
                  <a:pt x="252" y="896"/>
                </a:cubicBezTo>
                <a:cubicBezTo>
                  <a:pt x="391" y="896"/>
                  <a:pt x="504" y="783"/>
                  <a:pt x="504" y="644"/>
                </a:cubicBezTo>
                <a:lnTo>
                  <a:pt x="504" y="121"/>
                </a:lnTo>
                <a:close/>
                <a:moveTo>
                  <a:pt x="1317" y="565"/>
                </a:moveTo>
                <a:cubicBezTo>
                  <a:pt x="1317" y="1515"/>
                  <a:pt x="1317" y="1515"/>
                  <a:pt x="1317" y="1515"/>
                </a:cubicBezTo>
                <a:cubicBezTo>
                  <a:pt x="333" y="1515"/>
                  <a:pt x="333" y="1515"/>
                  <a:pt x="333" y="1515"/>
                </a:cubicBezTo>
                <a:cubicBezTo>
                  <a:pt x="333" y="1648"/>
                  <a:pt x="333" y="1648"/>
                  <a:pt x="333" y="1648"/>
                </a:cubicBezTo>
                <a:cubicBezTo>
                  <a:pt x="1450" y="1648"/>
                  <a:pt x="1450" y="1648"/>
                  <a:pt x="1450" y="1648"/>
                </a:cubicBezTo>
                <a:cubicBezTo>
                  <a:pt x="1450" y="697"/>
                  <a:pt x="1450" y="697"/>
                  <a:pt x="1450" y="697"/>
                </a:cubicBezTo>
                <a:lnTo>
                  <a:pt x="1317" y="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42000" name="Freeform 13"/>
          <p:cNvSpPr>
            <a:spLocks noEditPoints="1"/>
          </p:cNvSpPr>
          <p:nvPr/>
        </p:nvSpPr>
        <p:spPr bwMode="auto">
          <a:xfrm>
            <a:off x="7831138" y="4976813"/>
            <a:ext cx="261937" cy="261937"/>
          </a:xfrm>
          <a:custGeom>
            <a:avLst/>
            <a:gdLst>
              <a:gd name="T0" fmla="*/ 2147483647 w 1640"/>
              <a:gd name="T1" fmla="*/ 2147483647 h 1642"/>
              <a:gd name="T2" fmla="*/ 2147483647 w 1640"/>
              <a:gd name="T3" fmla="*/ 2147483647 h 1642"/>
              <a:gd name="T4" fmla="*/ 2147483647 w 1640"/>
              <a:gd name="T5" fmla="*/ 2147483647 h 1642"/>
              <a:gd name="T6" fmla="*/ 2147483647 w 1640"/>
              <a:gd name="T7" fmla="*/ 2147483647 h 1642"/>
              <a:gd name="T8" fmla="*/ 2147483647 w 1640"/>
              <a:gd name="T9" fmla="*/ 2147483647 h 1642"/>
              <a:gd name="T10" fmla="*/ 2147483647 w 1640"/>
              <a:gd name="T11" fmla="*/ 2147483647 h 1642"/>
              <a:gd name="T12" fmla="*/ 2147483647 w 1640"/>
              <a:gd name="T13" fmla="*/ 2147483647 h 1642"/>
              <a:gd name="T14" fmla="*/ 2147483647 w 1640"/>
              <a:gd name="T15" fmla="*/ 2147483647 h 1642"/>
              <a:gd name="T16" fmla="*/ 2147483647 w 1640"/>
              <a:gd name="T17" fmla="*/ 2147483647 h 1642"/>
              <a:gd name="T18" fmla="*/ 2147483647 w 1640"/>
              <a:gd name="T19" fmla="*/ 2147483647 h 1642"/>
              <a:gd name="T20" fmla="*/ 2147483647 w 1640"/>
              <a:gd name="T21" fmla="*/ 2147483647 h 1642"/>
              <a:gd name="T22" fmla="*/ 2147483647 w 1640"/>
              <a:gd name="T23" fmla="*/ 2147483647 h 1642"/>
              <a:gd name="T24" fmla="*/ 2147483647 w 1640"/>
              <a:gd name="T25" fmla="*/ 2147483647 h 1642"/>
              <a:gd name="T26" fmla="*/ 2147483647 w 1640"/>
              <a:gd name="T27" fmla="*/ 2147483647 h 1642"/>
              <a:gd name="T28" fmla="*/ 2147483647 w 1640"/>
              <a:gd name="T29" fmla="*/ 2147483647 h 1642"/>
              <a:gd name="T30" fmla="*/ 2147483647 w 1640"/>
              <a:gd name="T31" fmla="*/ 2147483647 h 1642"/>
              <a:gd name="T32" fmla="*/ 2147483647 w 1640"/>
              <a:gd name="T33" fmla="*/ 2147483647 h 1642"/>
              <a:gd name="T34" fmla="*/ 2147483647 w 1640"/>
              <a:gd name="T35" fmla="*/ 2147483647 h 1642"/>
              <a:gd name="T36" fmla="*/ 2147483647 w 1640"/>
              <a:gd name="T37" fmla="*/ 2147483647 h 1642"/>
              <a:gd name="T38" fmla="*/ 2147483647 w 1640"/>
              <a:gd name="T39" fmla="*/ 2147483647 h 1642"/>
              <a:gd name="T40" fmla="*/ 2147483647 w 1640"/>
              <a:gd name="T41" fmla="*/ 2147483647 h 1642"/>
              <a:gd name="T42" fmla="*/ 2147483647 w 1640"/>
              <a:gd name="T43" fmla="*/ 2147483647 h 1642"/>
              <a:gd name="T44" fmla="*/ 2147483647 w 1640"/>
              <a:gd name="T45" fmla="*/ 2147483647 h 1642"/>
              <a:gd name="T46" fmla="*/ 2147483647 w 1640"/>
              <a:gd name="T47" fmla="*/ 2147483647 h 1642"/>
              <a:gd name="T48" fmla="*/ 2147483647 w 1640"/>
              <a:gd name="T49" fmla="*/ 2147483647 h 1642"/>
              <a:gd name="T50" fmla="*/ 2147483647 w 1640"/>
              <a:gd name="T51" fmla="*/ 2147483647 h 1642"/>
              <a:gd name="T52" fmla="*/ 2147483647 w 1640"/>
              <a:gd name="T53" fmla="*/ 2147483647 h 1642"/>
              <a:gd name="T54" fmla="*/ 2147483647 w 1640"/>
              <a:gd name="T55" fmla="*/ 2147483647 h 1642"/>
              <a:gd name="T56" fmla="*/ 2147483647 w 1640"/>
              <a:gd name="T57" fmla="*/ 0 h 1642"/>
              <a:gd name="T58" fmla="*/ 0 w 1640"/>
              <a:gd name="T59" fmla="*/ 2147483647 h 1642"/>
              <a:gd name="T60" fmla="*/ 2147483647 w 1640"/>
              <a:gd name="T61" fmla="*/ 2147483647 h 1642"/>
              <a:gd name="T62" fmla="*/ 2147483647 w 1640"/>
              <a:gd name="T63" fmla="*/ 2147483647 h 1642"/>
              <a:gd name="T64" fmla="*/ 2147483647 w 1640"/>
              <a:gd name="T65" fmla="*/ 2147483647 h 1642"/>
              <a:gd name="T66" fmla="*/ 2147483647 w 1640"/>
              <a:gd name="T67" fmla="*/ 2147483647 h 1642"/>
              <a:gd name="T68" fmla="*/ 2147483647 w 1640"/>
              <a:gd name="T69" fmla="*/ 0 h 1642"/>
              <a:gd name="T70" fmla="*/ 2147483647 w 1640"/>
              <a:gd name="T71" fmla="*/ 2147483647 h 1642"/>
              <a:gd name="T72" fmla="*/ 2147483647 w 1640"/>
              <a:gd name="T73" fmla="*/ 2147483647 h 16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cxnSp>
        <p:nvCxnSpPr>
          <p:cNvPr id="42001" name="Straight Connector 42"/>
          <p:cNvCxnSpPr>
            <a:cxnSpLocks noChangeShapeType="1"/>
          </p:cNvCxnSpPr>
          <p:nvPr/>
        </p:nvCxnSpPr>
        <p:spPr bwMode="auto">
          <a:xfrm flipH="1">
            <a:off x="6686550" y="2787650"/>
            <a:ext cx="790575" cy="7778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2" name="Straight Connector 43"/>
          <p:cNvCxnSpPr>
            <a:cxnSpLocks noChangeShapeType="1"/>
          </p:cNvCxnSpPr>
          <p:nvPr/>
        </p:nvCxnSpPr>
        <p:spPr bwMode="auto">
          <a:xfrm flipH="1" flipV="1">
            <a:off x="6716713" y="3890963"/>
            <a:ext cx="742950" cy="63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Straight Connector 44"/>
          <p:cNvCxnSpPr>
            <a:cxnSpLocks noChangeShapeType="1"/>
          </p:cNvCxnSpPr>
          <p:nvPr/>
        </p:nvCxnSpPr>
        <p:spPr bwMode="auto">
          <a:xfrm>
            <a:off x="6673850" y="4203700"/>
            <a:ext cx="792163" cy="7778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4" name="TextBox 13"/>
          <p:cNvSpPr txBox="1">
            <a:spLocks noChangeArrowheads="1"/>
          </p:cNvSpPr>
          <p:nvPr/>
        </p:nvSpPr>
        <p:spPr bwMode="auto">
          <a:xfrm>
            <a:off x="8405813" y="25161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市场地位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5" name="TextBox 13"/>
          <p:cNvSpPr txBox="1">
            <a:spLocks noChangeArrowheads="1"/>
          </p:cNvSpPr>
          <p:nvPr/>
        </p:nvSpPr>
        <p:spPr bwMode="auto">
          <a:xfrm>
            <a:off x="8405813" y="29337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TextBox 13"/>
          <p:cNvSpPr txBox="1">
            <a:spLocks noChangeArrowheads="1"/>
          </p:cNvSpPr>
          <p:nvPr/>
        </p:nvSpPr>
        <p:spPr bwMode="auto">
          <a:xfrm>
            <a:off x="8405813" y="37798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产品利润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TextBox 13"/>
          <p:cNvSpPr txBox="1">
            <a:spLocks noChangeArrowheads="1"/>
          </p:cNvSpPr>
          <p:nvPr/>
        </p:nvSpPr>
        <p:spPr bwMode="auto">
          <a:xfrm>
            <a:off x="8405813" y="49926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竞争优势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TextBox 13"/>
          <p:cNvSpPr txBox="1">
            <a:spLocks noChangeArrowheads="1"/>
          </p:cNvSpPr>
          <p:nvPr/>
        </p:nvSpPr>
        <p:spPr bwMode="auto">
          <a:xfrm>
            <a:off x="8405813" y="54229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TextBox 13"/>
          <p:cNvSpPr txBox="1">
            <a:spLocks noChangeArrowheads="1"/>
          </p:cNvSpPr>
          <p:nvPr/>
        </p:nvSpPr>
        <p:spPr bwMode="auto">
          <a:xfrm>
            <a:off x="8405813" y="41640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010" name="图片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733" y="2417763"/>
            <a:ext cx="3877596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11" name="组合 30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2013" name="椭圆 31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014" name="等腰三角形 32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012" name="Freeform 16"/>
          <p:cNvSpPr>
            <a:spLocks noEditPoints="1"/>
          </p:cNvSpPr>
          <p:nvPr/>
        </p:nvSpPr>
        <p:spPr bwMode="auto">
          <a:xfrm>
            <a:off x="7832725" y="3690938"/>
            <a:ext cx="296863" cy="349250"/>
          </a:xfrm>
          <a:custGeom>
            <a:avLst/>
            <a:gdLst>
              <a:gd name="T0" fmla="*/ 2147483647 w 171"/>
              <a:gd name="T1" fmla="*/ 2147483647 h 201"/>
              <a:gd name="T2" fmla="*/ 2147483647 w 171"/>
              <a:gd name="T3" fmla="*/ 2147483647 h 201"/>
              <a:gd name="T4" fmla="*/ 2147483647 w 171"/>
              <a:gd name="T5" fmla="*/ 2147483647 h 201"/>
              <a:gd name="T6" fmla="*/ 2147483647 w 171"/>
              <a:gd name="T7" fmla="*/ 2147483647 h 201"/>
              <a:gd name="T8" fmla="*/ 2147483647 w 171"/>
              <a:gd name="T9" fmla="*/ 2147483647 h 201"/>
              <a:gd name="T10" fmla="*/ 2147483647 w 171"/>
              <a:gd name="T11" fmla="*/ 2147483647 h 201"/>
              <a:gd name="T12" fmla="*/ 2147483647 w 171"/>
              <a:gd name="T13" fmla="*/ 2147483647 h 201"/>
              <a:gd name="T14" fmla="*/ 2147483647 w 171"/>
              <a:gd name="T15" fmla="*/ 2147483647 h 201"/>
              <a:gd name="T16" fmla="*/ 2147483647 w 171"/>
              <a:gd name="T17" fmla="*/ 2147483647 h 201"/>
              <a:gd name="T18" fmla="*/ 2147483647 w 171"/>
              <a:gd name="T19" fmla="*/ 2147483647 h 201"/>
              <a:gd name="T20" fmla="*/ 2147483647 w 171"/>
              <a:gd name="T21" fmla="*/ 2147483647 h 201"/>
              <a:gd name="T22" fmla="*/ 2147483647 w 171"/>
              <a:gd name="T23" fmla="*/ 2147483647 h 201"/>
              <a:gd name="T24" fmla="*/ 2147483647 w 171"/>
              <a:gd name="T25" fmla="*/ 2147483647 h 201"/>
              <a:gd name="T26" fmla="*/ 2147483647 w 171"/>
              <a:gd name="T27" fmla="*/ 2147483647 h 201"/>
              <a:gd name="T28" fmla="*/ 2147483647 w 171"/>
              <a:gd name="T29" fmla="*/ 2147483647 h 201"/>
              <a:gd name="T30" fmla="*/ 0 w 171"/>
              <a:gd name="T31" fmla="*/ 2147483647 h 201"/>
              <a:gd name="T32" fmla="*/ 0 w 171"/>
              <a:gd name="T33" fmla="*/ 2147483647 h 201"/>
              <a:gd name="T34" fmla="*/ 2147483647 w 171"/>
              <a:gd name="T35" fmla="*/ 2147483647 h 201"/>
              <a:gd name="T36" fmla="*/ 2147483647 w 171"/>
              <a:gd name="T37" fmla="*/ 2147483647 h 201"/>
              <a:gd name="T38" fmla="*/ 2147483647 w 171"/>
              <a:gd name="T39" fmla="*/ 2147483647 h 201"/>
              <a:gd name="T40" fmla="*/ 2147483647 w 171"/>
              <a:gd name="T41" fmla="*/ 2147483647 h 201"/>
              <a:gd name="T42" fmla="*/ 2147483647 w 171"/>
              <a:gd name="T43" fmla="*/ 2147483647 h 201"/>
              <a:gd name="T44" fmla="*/ 2147483647 w 171"/>
              <a:gd name="T45" fmla="*/ 2147483647 h 201"/>
              <a:gd name="T46" fmla="*/ 2147483647 w 171"/>
              <a:gd name="T47" fmla="*/ 2147483647 h 201"/>
              <a:gd name="T48" fmla="*/ 2147483647 w 171"/>
              <a:gd name="T49" fmla="*/ 2147483647 h 201"/>
              <a:gd name="T50" fmla="*/ 2147483647 w 171"/>
              <a:gd name="T51" fmla="*/ 2147483647 h 201"/>
              <a:gd name="T52" fmla="*/ 2147483647 w 171"/>
              <a:gd name="T53" fmla="*/ 2147483647 h 201"/>
              <a:gd name="T54" fmla="*/ 2147483647 w 171"/>
              <a:gd name="T55" fmla="*/ 2147483647 h 201"/>
              <a:gd name="T56" fmla="*/ 2147483647 w 171"/>
              <a:gd name="T57" fmla="*/ 2147483647 h 201"/>
              <a:gd name="T58" fmla="*/ 2147483647 w 171"/>
              <a:gd name="T59" fmla="*/ 2147483647 h 201"/>
              <a:gd name="T60" fmla="*/ 2147483647 w 171"/>
              <a:gd name="T61" fmla="*/ 2147483647 h 201"/>
              <a:gd name="T62" fmla="*/ 2147483647 w 171"/>
              <a:gd name="T63" fmla="*/ 2147483647 h 201"/>
              <a:gd name="T64" fmla="*/ 2147483647 w 171"/>
              <a:gd name="T65" fmla="*/ 2147483647 h 201"/>
              <a:gd name="T66" fmla="*/ 2147483647 w 171"/>
              <a:gd name="T67" fmla="*/ 2147483647 h 201"/>
              <a:gd name="T68" fmla="*/ 2147483647 w 171"/>
              <a:gd name="T69" fmla="*/ 2147483647 h 201"/>
              <a:gd name="T70" fmla="*/ 2147483647 w 171"/>
              <a:gd name="T71" fmla="*/ 2147483647 h 201"/>
              <a:gd name="T72" fmla="*/ 2147483647 w 171"/>
              <a:gd name="T73" fmla="*/ 2147483647 h 201"/>
              <a:gd name="T74" fmla="*/ 2147483647 w 171"/>
              <a:gd name="T75" fmla="*/ 2147483647 h 201"/>
              <a:gd name="T76" fmla="*/ 2147483647 w 171"/>
              <a:gd name="T77" fmla="*/ 2147483647 h 201"/>
              <a:gd name="T78" fmla="*/ 2147483647 w 171"/>
              <a:gd name="T79" fmla="*/ 2147483647 h 2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1" h="201">
                <a:moveTo>
                  <a:pt x="61" y="46"/>
                </a:moveTo>
                <a:cubicBezTo>
                  <a:pt x="64" y="46"/>
                  <a:pt x="82" y="39"/>
                  <a:pt x="104" y="47"/>
                </a:cubicBezTo>
                <a:cubicBezTo>
                  <a:pt x="101" y="32"/>
                  <a:pt x="109" y="24"/>
                  <a:pt x="109" y="19"/>
                </a:cubicBezTo>
                <a:cubicBezTo>
                  <a:pt x="108" y="7"/>
                  <a:pt x="104" y="15"/>
                  <a:pt x="97" y="9"/>
                </a:cubicBezTo>
                <a:cubicBezTo>
                  <a:pt x="97" y="11"/>
                  <a:pt x="100" y="21"/>
                  <a:pt x="92" y="30"/>
                </a:cubicBezTo>
                <a:cubicBezTo>
                  <a:pt x="97" y="17"/>
                  <a:pt x="92" y="0"/>
                  <a:pt x="92" y="2"/>
                </a:cubicBezTo>
                <a:cubicBezTo>
                  <a:pt x="86" y="9"/>
                  <a:pt x="79" y="1"/>
                  <a:pt x="76" y="10"/>
                </a:cubicBezTo>
                <a:cubicBezTo>
                  <a:pt x="75" y="13"/>
                  <a:pt x="82" y="22"/>
                  <a:pt x="76" y="35"/>
                </a:cubicBezTo>
                <a:cubicBezTo>
                  <a:pt x="75" y="19"/>
                  <a:pt x="72" y="14"/>
                  <a:pt x="72" y="16"/>
                </a:cubicBezTo>
                <a:cubicBezTo>
                  <a:pt x="68" y="26"/>
                  <a:pt x="59" y="12"/>
                  <a:pt x="59" y="28"/>
                </a:cubicBezTo>
                <a:cubicBezTo>
                  <a:pt x="59" y="30"/>
                  <a:pt x="66" y="35"/>
                  <a:pt x="61" y="46"/>
                </a:cubicBezTo>
                <a:close/>
                <a:moveTo>
                  <a:pt x="91" y="133"/>
                </a:moveTo>
                <a:cubicBezTo>
                  <a:pt x="91" y="153"/>
                  <a:pt x="91" y="153"/>
                  <a:pt x="91" y="153"/>
                </a:cubicBezTo>
                <a:cubicBezTo>
                  <a:pt x="95" y="152"/>
                  <a:pt x="95" y="151"/>
                  <a:pt x="96" y="149"/>
                </a:cubicBezTo>
                <a:cubicBezTo>
                  <a:pt x="98" y="147"/>
                  <a:pt x="99" y="145"/>
                  <a:pt x="99" y="143"/>
                </a:cubicBezTo>
                <a:cubicBezTo>
                  <a:pt x="99" y="141"/>
                  <a:pt x="98" y="139"/>
                  <a:pt x="97" y="137"/>
                </a:cubicBezTo>
                <a:cubicBezTo>
                  <a:pt x="95" y="136"/>
                  <a:pt x="95" y="134"/>
                  <a:pt x="91" y="133"/>
                </a:cubicBezTo>
                <a:close/>
                <a:moveTo>
                  <a:pt x="74" y="95"/>
                </a:moveTo>
                <a:cubicBezTo>
                  <a:pt x="73" y="96"/>
                  <a:pt x="72" y="97"/>
                  <a:pt x="72" y="99"/>
                </a:cubicBezTo>
                <a:cubicBezTo>
                  <a:pt x="72" y="101"/>
                  <a:pt x="73" y="103"/>
                  <a:pt x="74" y="104"/>
                </a:cubicBezTo>
                <a:cubicBezTo>
                  <a:pt x="75" y="105"/>
                  <a:pt x="76" y="106"/>
                  <a:pt x="79" y="107"/>
                </a:cubicBezTo>
                <a:cubicBezTo>
                  <a:pt x="79" y="91"/>
                  <a:pt x="79" y="91"/>
                  <a:pt x="79" y="91"/>
                </a:cubicBezTo>
                <a:cubicBezTo>
                  <a:pt x="76" y="92"/>
                  <a:pt x="75" y="93"/>
                  <a:pt x="74" y="95"/>
                </a:cubicBezTo>
                <a:close/>
                <a:moveTo>
                  <a:pt x="171" y="179"/>
                </a:moveTo>
                <a:cubicBezTo>
                  <a:pt x="163" y="72"/>
                  <a:pt x="125" y="59"/>
                  <a:pt x="115" y="54"/>
                </a:cubicBezTo>
                <a:cubicBezTo>
                  <a:pt x="108" y="51"/>
                  <a:pt x="96" y="49"/>
                  <a:pt x="84" y="49"/>
                </a:cubicBezTo>
                <a:cubicBezTo>
                  <a:pt x="83" y="49"/>
                  <a:pt x="83" y="49"/>
                  <a:pt x="82" y="49"/>
                </a:cubicBezTo>
                <a:cubicBezTo>
                  <a:pt x="81" y="49"/>
                  <a:pt x="80" y="49"/>
                  <a:pt x="80" y="49"/>
                </a:cubicBezTo>
                <a:cubicBezTo>
                  <a:pt x="78" y="49"/>
                  <a:pt x="77" y="49"/>
                  <a:pt x="75" y="49"/>
                </a:cubicBezTo>
                <a:cubicBezTo>
                  <a:pt x="72" y="49"/>
                  <a:pt x="69" y="50"/>
                  <a:pt x="66" y="50"/>
                </a:cubicBezTo>
                <a:cubicBezTo>
                  <a:pt x="61" y="51"/>
                  <a:pt x="55" y="52"/>
                  <a:pt x="51" y="54"/>
                </a:cubicBezTo>
                <a:cubicBezTo>
                  <a:pt x="25" y="64"/>
                  <a:pt x="11" y="68"/>
                  <a:pt x="0" y="179"/>
                </a:cubicBezTo>
                <a:cubicBezTo>
                  <a:pt x="0" y="179"/>
                  <a:pt x="0" y="180"/>
                  <a:pt x="0" y="180"/>
                </a:cubicBezTo>
                <a:cubicBezTo>
                  <a:pt x="0" y="180"/>
                  <a:pt x="0" y="180"/>
                  <a:pt x="0" y="181"/>
                </a:cubicBezTo>
                <a:cubicBezTo>
                  <a:pt x="0" y="181"/>
                  <a:pt x="0" y="182"/>
                  <a:pt x="0" y="182"/>
                </a:cubicBezTo>
                <a:cubicBezTo>
                  <a:pt x="1" y="183"/>
                  <a:pt x="1" y="184"/>
                  <a:pt x="1" y="185"/>
                </a:cubicBezTo>
                <a:cubicBezTo>
                  <a:pt x="2" y="187"/>
                  <a:pt x="4" y="189"/>
                  <a:pt x="6" y="190"/>
                </a:cubicBezTo>
                <a:cubicBezTo>
                  <a:pt x="26" y="197"/>
                  <a:pt x="63" y="200"/>
                  <a:pt x="84" y="201"/>
                </a:cubicBezTo>
                <a:cubicBezTo>
                  <a:pt x="85" y="201"/>
                  <a:pt x="86" y="201"/>
                  <a:pt x="87" y="201"/>
                </a:cubicBezTo>
                <a:cubicBezTo>
                  <a:pt x="89" y="201"/>
                  <a:pt x="89" y="201"/>
                  <a:pt x="91" y="201"/>
                </a:cubicBezTo>
                <a:cubicBezTo>
                  <a:pt x="93" y="201"/>
                  <a:pt x="96" y="201"/>
                  <a:pt x="99" y="200"/>
                </a:cubicBezTo>
                <a:cubicBezTo>
                  <a:pt x="104" y="200"/>
                  <a:pt x="129" y="200"/>
                  <a:pt x="134" y="199"/>
                </a:cubicBezTo>
                <a:cubicBezTo>
                  <a:pt x="145" y="197"/>
                  <a:pt x="155" y="194"/>
                  <a:pt x="165" y="190"/>
                </a:cubicBezTo>
                <a:cubicBezTo>
                  <a:pt x="167" y="189"/>
                  <a:pt x="169" y="188"/>
                  <a:pt x="169" y="186"/>
                </a:cubicBezTo>
                <a:cubicBezTo>
                  <a:pt x="170" y="185"/>
                  <a:pt x="170" y="183"/>
                  <a:pt x="171" y="182"/>
                </a:cubicBezTo>
                <a:cubicBezTo>
                  <a:pt x="171" y="182"/>
                  <a:pt x="171" y="181"/>
                  <a:pt x="171" y="181"/>
                </a:cubicBezTo>
                <a:cubicBezTo>
                  <a:pt x="171" y="180"/>
                  <a:pt x="171" y="180"/>
                  <a:pt x="171" y="180"/>
                </a:cubicBezTo>
                <a:cubicBezTo>
                  <a:pt x="171" y="180"/>
                  <a:pt x="171" y="179"/>
                  <a:pt x="171" y="179"/>
                </a:cubicBezTo>
                <a:close/>
                <a:moveTo>
                  <a:pt x="119" y="152"/>
                </a:moveTo>
                <a:cubicBezTo>
                  <a:pt x="117" y="156"/>
                  <a:pt x="115" y="159"/>
                  <a:pt x="112" y="161"/>
                </a:cubicBezTo>
                <a:cubicBezTo>
                  <a:pt x="108" y="164"/>
                  <a:pt x="105" y="166"/>
                  <a:pt x="102" y="167"/>
                </a:cubicBezTo>
                <a:cubicBezTo>
                  <a:pt x="98" y="168"/>
                  <a:pt x="96" y="169"/>
                  <a:pt x="91" y="169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3" y="168"/>
                  <a:pt x="68" y="167"/>
                  <a:pt x="65" y="166"/>
                </a:cubicBezTo>
                <a:cubicBezTo>
                  <a:pt x="61" y="165"/>
                  <a:pt x="59" y="163"/>
                  <a:pt x="56" y="160"/>
                </a:cubicBezTo>
                <a:cubicBezTo>
                  <a:pt x="53" y="158"/>
                  <a:pt x="50" y="155"/>
                  <a:pt x="48" y="152"/>
                </a:cubicBezTo>
                <a:cubicBezTo>
                  <a:pt x="47" y="149"/>
                  <a:pt x="46" y="150"/>
                  <a:pt x="45" y="146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71" y="142"/>
                  <a:pt x="72" y="145"/>
                  <a:pt x="73" y="147"/>
                </a:cubicBezTo>
                <a:cubicBezTo>
                  <a:pt x="75" y="149"/>
                  <a:pt x="76" y="151"/>
                  <a:pt x="79" y="152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1" y="128"/>
                  <a:pt x="65" y="126"/>
                  <a:pt x="62" y="124"/>
                </a:cubicBezTo>
                <a:cubicBezTo>
                  <a:pt x="58" y="122"/>
                  <a:pt x="55" y="120"/>
                  <a:pt x="53" y="116"/>
                </a:cubicBezTo>
                <a:cubicBezTo>
                  <a:pt x="50" y="112"/>
                  <a:pt x="49" y="107"/>
                  <a:pt x="49" y="102"/>
                </a:cubicBezTo>
                <a:cubicBezTo>
                  <a:pt x="49" y="95"/>
                  <a:pt x="51" y="88"/>
                  <a:pt x="56" y="83"/>
                </a:cubicBezTo>
                <a:cubicBezTo>
                  <a:pt x="62" y="78"/>
                  <a:pt x="69" y="76"/>
                  <a:pt x="79" y="75"/>
                </a:cubicBezTo>
                <a:cubicBezTo>
                  <a:pt x="79" y="63"/>
                  <a:pt x="79" y="63"/>
                  <a:pt x="79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75"/>
                  <a:pt x="91" y="75"/>
                  <a:pt x="91" y="75"/>
                </a:cubicBezTo>
                <a:cubicBezTo>
                  <a:pt x="101" y="76"/>
                  <a:pt x="105" y="78"/>
                  <a:pt x="110" y="82"/>
                </a:cubicBezTo>
                <a:cubicBezTo>
                  <a:pt x="115" y="86"/>
                  <a:pt x="118" y="91"/>
                  <a:pt x="120" y="97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98"/>
                  <a:pt x="94" y="96"/>
                  <a:pt x="93" y="95"/>
                </a:cubicBezTo>
                <a:cubicBezTo>
                  <a:pt x="92" y="94"/>
                  <a:pt x="93" y="93"/>
                  <a:pt x="91" y="92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104" y="113"/>
                  <a:pt x="110" y="117"/>
                  <a:pt x="114" y="120"/>
                </a:cubicBezTo>
                <a:cubicBezTo>
                  <a:pt x="120" y="125"/>
                  <a:pt x="122" y="132"/>
                  <a:pt x="122" y="139"/>
                </a:cubicBezTo>
                <a:cubicBezTo>
                  <a:pt x="122" y="144"/>
                  <a:pt x="121" y="148"/>
                  <a:pt x="119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1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2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3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产品定位分析</a:t>
            </a:r>
          </a:p>
        </p:txBody>
      </p:sp>
      <p:sp>
        <p:nvSpPr>
          <p:cNvPr id="43014" name="矩形 7"/>
          <p:cNvSpPr>
            <a:spLocks noChangeArrowheads="1"/>
          </p:cNvSpPr>
          <p:nvPr/>
        </p:nvSpPr>
        <p:spPr bwMode="auto">
          <a:xfrm>
            <a:off x="1508125" y="2149475"/>
            <a:ext cx="2136775" cy="38338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5" name="Pentagon 2355"/>
          <p:cNvSpPr>
            <a:spLocks noChangeArrowheads="1"/>
          </p:cNvSpPr>
          <p:nvPr/>
        </p:nvSpPr>
        <p:spPr bwMode="auto">
          <a:xfrm rot="5400000">
            <a:off x="1868488" y="1771650"/>
            <a:ext cx="1398588" cy="2154237"/>
          </a:xfrm>
          <a:prstGeom prst="homePlate">
            <a:avLst>
              <a:gd name="adj" fmla="val 8079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6" name="Rounded Rectangle 2359"/>
          <p:cNvSpPr>
            <a:spLocks noChangeArrowheads="1"/>
          </p:cNvSpPr>
          <p:nvPr/>
        </p:nvSpPr>
        <p:spPr bwMode="auto">
          <a:xfrm>
            <a:off x="1662113" y="5295900"/>
            <a:ext cx="1792287" cy="4460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价格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7" name="文本框 10"/>
          <p:cNvSpPr txBox="1">
            <a:spLocks noChangeArrowheads="1"/>
          </p:cNvSpPr>
          <p:nvPr/>
        </p:nvSpPr>
        <p:spPr bwMode="auto">
          <a:xfrm>
            <a:off x="1960563" y="2428875"/>
            <a:ext cx="119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8" name="矩形 11"/>
          <p:cNvSpPr>
            <a:spLocks noChangeArrowheads="1"/>
          </p:cNvSpPr>
          <p:nvPr/>
        </p:nvSpPr>
        <p:spPr bwMode="auto">
          <a:xfrm>
            <a:off x="3895725" y="2149475"/>
            <a:ext cx="2136775" cy="3833813"/>
          </a:xfrm>
          <a:prstGeom prst="rect">
            <a:avLst/>
          </a:prstGeom>
          <a:solidFill>
            <a:srgbClr val="FFFFFF"/>
          </a:solidFill>
          <a:ln w="25400">
            <a:solidFill>
              <a:srgbClr val="40404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9" name="Pentagon 2355"/>
          <p:cNvSpPr>
            <a:spLocks noChangeArrowheads="1"/>
          </p:cNvSpPr>
          <p:nvPr/>
        </p:nvSpPr>
        <p:spPr bwMode="auto">
          <a:xfrm rot="5400000">
            <a:off x="4256881" y="1772444"/>
            <a:ext cx="1398588" cy="2152650"/>
          </a:xfrm>
          <a:prstGeom prst="homePlate">
            <a:avLst>
              <a:gd name="adj" fmla="val 8079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0" name="Rounded Rectangle 2359"/>
          <p:cNvSpPr>
            <a:spLocks noChangeArrowheads="1"/>
          </p:cNvSpPr>
          <p:nvPr/>
        </p:nvSpPr>
        <p:spPr bwMode="auto">
          <a:xfrm>
            <a:off x="4049713" y="5295900"/>
            <a:ext cx="1793875" cy="446088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利润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1" name="文本框 14"/>
          <p:cNvSpPr txBox="1">
            <a:spLocks noChangeArrowheads="1"/>
          </p:cNvSpPr>
          <p:nvPr/>
        </p:nvSpPr>
        <p:spPr bwMode="auto">
          <a:xfrm>
            <a:off x="4348163" y="2428875"/>
            <a:ext cx="119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矩形 15"/>
          <p:cNvSpPr>
            <a:spLocks noChangeArrowheads="1"/>
          </p:cNvSpPr>
          <p:nvPr/>
        </p:nvSpPr>
        <p:spPr bwMode="auto">
          <a:xfrm>
            <a:off x="6283325" y="2149475"/>
            <a:ext cx="2138363" cy="38338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3" name="Pentagon 2355"/>
          <p:cNvSpPr>
            <a:spLocks noChangeArrowheads="1"/>
          </p:cNvSpPr>
          <p:nvPr/>
        </p:nvSpPr>
        <p:spPr bwMode="auto">
          <a:xfrm rot="5400000">
            <a:off x="6645275" y="1771650"/>
            <a:ext cx="1398588" cy="2154238"/>
          </a:xfrm>
          <a:prstGeom prst="homePlate">
            <a:avLst>
              <a:gd name="adj" fmla="val 8079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4" name="Rounded Rectangle 2359"/>
          <p:cNvSpPr>
            <a:spLocks noChangeArrowheads="1"/>
          </p:cNvSpPr>
          <p:nvPr/>
        </p:nvSpPr>
        <p:spPr bwMode="auto">
          <a:xfrm>
            <a:off x="6438900" y="5295900"/>
            <a:ext cx="1792288" cy="4460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5" name="文本框 18"/>
          <p:cNvSpPr txBox="1">
            <a:spLocks noChangeArrowheads="1"/>
          </p:cNvSpPr>
          <p:nvPr/>
        </p:nvSpPr>
        <p:spPr bwMode="auto">
          <a:xfrm>
            <a:off x="6735763" y="2428875"/>
            <a:ext cx="1198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6" name="矩形 19"/>
          <p:cNvSpPr>
            <a:spLocks noChangeArrowheads="1"/>
          </p:cNvSpPr>
          <p:nvPr/>
        </p:nvSpPr>
        <p:spPr bwMode="auto">
          <a:xfrm>
            <a:off x="8672513" y="2149475"/>
            <a:ext cx="2136775" cy="3833813"/>
          </a:xfrm>
          <a:prstGeom prst="rect">
            <a:avLst/>
          </a:prstGeom>
          <a:solidFill>
            <a:srgbClr val="FFFFFF"/>
          </a:solidFill>
          <a:ln w="25400">
            <a:solidFill>
              <a:srgbClr val="404040"/>
            </a:solidFill>
            <a:miter lim="800000"/>
          </a:ln>
        </p:spPr>
        <p:txBody>
          <a:bodyPr anchor="ctr"/>
          <a:lstStyle/>
          <a:p>
            <a:pPr algn="ctr" defTabSz="1216025"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7" name="Pentagon 2355"/>
          <p:cNvSpPr>
            <a:spLocks noChangeArrowheads="1"/>
          </p:cNvSpPr>
          <p:nvPr/>
        </p:nvSpPr>
        <p:spPr bwMode="auto">
          <a:xfrm rot="5400000">
            <a:off x="9033669" y="1772444"/>
            <a:ext cx="1398588" cy="2152650"/>
          </a:xfrm>
          <a:prstGeom prst="homePlate">
            <a:avLst>
              <a:gd name="adj" fmla="val 8079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8" name="Rounded Rectangle 2359"/>
          <p:cNvSpPr>
            <a:spLocks noChangeArrowheads="1"/>
          </p:cNvSpPr>
          <p:nvPr/>
        </p:nvSpPr>
        <p:spPr bwMode="auto">
          <a:xfrm>
            <a:off x="8826500" y="5295900"/>
            <a:ext cx="1793875" cy="446088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改进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9" name="文本框 22"/>
          <p:cNvSpPr txBox="1">
            <a:spLocks noChangeArrowheads="1"/>
          </p:cNvSpPr>
          <p:nvPr/>
        </p:nvSpPr>
        <p:spPr bwMode="auto">
          <a:xfrm>
            <a:off x="9124950" y="2428875"/>
            <a:ext cx="119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0" name="TextBox 13"/>
          <p:cNvSpPr txBox="1">
            <a:spLocks noChangeArrowheads="1"/>
          </p:cNvSpPr>
          <p:nvPr/>
        </p:nvSpPr>
        <p:spPr bwMode="auto">
          <a:xfrm>
            <a:off x="1333500" y="39989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1" name="TextBox 13"/>
          <p:cNvSpPr txBox="1">
            <a:spLocks noChangeArrowheads="1"/>
          </p:cNvSpPr>
          <p:nvPr/>
        </p:nvSpPr>
        <p:spPr bwMode="auto">
          <a:xfrm>
            <a:off x="1960563" y="4348163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2" name="TextBox 13"/>
          <p:cNvSpPr txBox="1">
            <a:spLocks noChangeArrowheads="1"/>
          </p:cNvSpPr>
          <p:nvPr/>
        </p:nvSpPr>
        <p:spPr bwMode="auto">
          <a:xfrm>
            <a:off x="3702050" y="399891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3" name="TextBox 13"/>
          <p:cNvSpPr txBox="1">
            <a:spLocks noChangeArrowheads="1"/>
          </p:cNvSpPr>
          <p:nvPr/>
        </p:nvSpPr>
        <p:spPr bwMode="auto">
          <a:xfrm>
            <a:off x="4327525" y="4348163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4" name="TextBox 13"/>
          <p:cNvSpPr txBox="1">
            <a:spLocks noChangeArrowheads="1"/>
          </p:cNvSpPr>
          <p:nvPr/>
        </p:nvSpPr>
        <p:spPr bwMode="auto">
          <a:xfrm>
            <a:off x="6032500" y="39989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5" name="TextBox 13"/>
          <p:cNvSpPr txBox="1">
            <a:spLocks noChangeArrowheads="1"/>
          </p:cNvSpPr>
          <p:nvPr/>
        </p:nvSpPr>
        <p:spPr bwMode="auto">
          <a:xfrm>
            <a:off x="6659563" y="4348163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6" name="TextBox 13"/>
          <p:cNvSpPr txBox="1">
            <a:spLocks noChangeArrowheads="1"/>
          </p:cNvSpPr>
          <p:nvPr/>
        </p:nvSpPr>
        <p:spPr bwMode="auto">
          <a:xfrm>
            <a:off x="8464550" y="39989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7" name="TextBox 13"/>
          <p:cNvSpPr txBox="1">
            <a:spLocks noChangeArrowheads="1"/>
          </p:cNvSpPr>
          <p:nvPr/>
        </p:nvSpPr>
        <p:spPr bwMode="auto">
          <a:xfrm>
            <a:off x="9091613" y="4348163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038" name="组合 31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3042" name="椭圆 32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043" name="等腰三角形 33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39" name="组合 34"/>
          <p:cNvGrpSpPr/>
          <p:nvPr/>
        </p:nvGrpSpPr>
        <p:grpSpPr bwMode="auto">
          <a:xfrm>
            <a:off x="11633200" y="631825"/>
            <a:ext cx="333375" cy="333375"/>
            <a:chOff x="0" y="0"/>
            <a:chExt cx="449943" cy="449943"/>
          </a:xfrm>
        </p:grpSpPr>
        <p:sp>
          <p:nvSpPr>
            <p:cNvPr id="43040" name="椭圆 35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041" name="等腰三角形 36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35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7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市场趋势分析</a:t>
            </a:r>
          </a:p>
        </p:txBody>
      </p:sp>
      <p:sp>
        <p:nvSpPr>
          <p:cNvPr id="44038" name="Hexagon 43"/>
          <p:cNvSpPr>
            <a:spLocks noChangeArrowheads="1"/>
          </p:cNvSpPr>
          <p:nvPr/>
        </p:nvSpPr>
        <p:spPr bwMode="auto">
          <a:xfrm>
            <a:off x="2246313" y="2646363"/>
            <a:ext cx="2951162" cy="2543175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39" name="Hexagon 35"/>
          <p:cNvSpPr>
            <a:spLocks noChangeArrowheads="1"/>
          </p:cNvSpPr>
          <p:nvPr/>
        </p:nvSpPr>
        <p:spPr bwMode="auto">
          <a:xfrm>
            <a:off x="4584700" y="2646363"/>
            <a:ext cx="2951163" cy="2543175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0" name="Hexagon 39"/>
          <p:cNvSpPr>
            <a:spLocks noChangeArrowheads="1"/>
          </p:cNvSpPr>
          <p:nvPr/>
        </p:nvSpPr>
        <p:spPr bwMode="auto">
          <a:xfrm>
            <a:off x="6923088" y="2646363"/>
            <a:ext cx="2949575" cy="254317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1" name="Freeform 13"/>
          <p:cNvSpPr>
            <a:spLocks noEditPoints="1"/>
          </p:cNvSpPr>
          <p:nvPr/>
        </p:nvSpPr>
        <p:spPr bwMode="auto">
          <a:xfrm>
            <a:off x="5614988" y="3143250"/>
            <a:ext cx="890587" cy="531813"/>
          </a:xfrm>
          <a:custGeom>
            <a:avLst/>
            <a:gdLst>
              <a:gd name="T0" fmla="*/ 2147483647 w 256"/>
              <a:gd name="T1" fmla="*/ 2147483647 h 154"/>
              <a:gd name="T2" fmla="*/ 2147483647 w 256"/>
              <a:gd name="T3" fmla="*/ 2147483647 h 154"/>
              <a:gd name="T4" fmla="*/ 2147483647 w 256"/>
              <a:gd name="T5" fmla="*/ 2147483647 h 154"/>
              <a:gd name="T6" fmla="*/ 2147483647 w 256"/>
              <a:gd name="T7" fmla="*/ 0 h 154"/>
              <a:gd name="T8" fmla="*/ 2147483647 w 256"/>
              <a:gd name="T9" fmla="*/ 0 h 154"/>
              <a:gd name="T10" fmla="*/ 2147483647 w 256"/>
              <a:gd name="T11" fmla="*/ 2147483647 h 154"/>
              <a:gd name="T12" fmla="*/ 2147483647 w 256"/>
              <a:gd name="T13" fmla="*/ 2147483647 h 154"/>
              <a:gd name="T14" fmla="*/ 2147483647 w 256"/>
              <a:gd name="T15" fmla="*/ 2147483647 h 154"/>
              <a:gd name="T16" fmla="*/ 0 w 256"/>
              <a:gd name="T17" fmla="*/ 2147483647 h 154"/>
              <a:gd name="T18" fmla="*/ 2147483647 w 256"/>
              <a:gd name="T19" fmla="*/ 2147483647 h 154"/>
              <a:gd name="T20" fmla="*/ 2147483647 w 256"/>
              <a:gd name="T21" fmla="*/ 2147483647 h 154"/>
              <a:gd name="T22" fmla="*/ 2147483647 w 256"/>
              <a:gd name="T23" fmla="*/ 2147483647 h 154"/>
              <a:gd name="T24" fmla="*/ 2147483647 w 256"/>
              <a:gd name="T25" fmla="*/ 2147483647 h 154"/>
              <a:gd name="T26" fmla="*/ 2147483647 w 256"/>
              <a:gd name="T27" fmla="*/ 2147483647 h 154"/>
              <a:gd name="T28" fmla="*/ 2147483647 w 256"/>
              <a:gd name="T29" fmla="*/ 2147483647 h 154"/>
              <a:gd name="T30" fmla="*/ 2147483647 w 256"/>
              <a:gd name="T31" fmla="*/ 2147483647 h 154"/>
              <a:gd name="T32" fmla="*/ 2147483647 w 256"/>
              <a:gd name="T33" fmla="*/ 2147483647 h 154"/>
              <a:gd name="T34" fmla="*/ 2147483647 w 256"/>
              <a:gd name="T35" fmla="*/ 2147483647 h 1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6" h="154">
                <a:moveTo>
                  <a:pt x="226" y="131"/>
                </a:moveTo>
                <a:cubicBezTo>
                  <a:pt x="226" y="131"/>
                  <a:pt x="226" y="131"/>
                  <a:pt x="226" y="130"/>
                </a:cubicBezTo>
                <a:cubicBezTo>
                  <a:pt x="226" y="10"/>
                  <a:pt x="226" y="10"/>
                  <a:pt x="226" y="10"/>
                </a:cubicBezTo>
                <a:cubicBezTo>
                  <a:pt x="226" y="5"/>
                  <a:pt x="222" y="0"/>
                  <a:pt x="217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0"/>
                  <a:pt x="29" y="5"/>
                  <a:pt x="29" y="10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0" y="138"/>
                  <a:pt x="0" y="138"/>
                  <a:pt x="0" y="138"/>
                </a:cubicBezTo>
                <a:cubicBezTo>
                  <a:pt x="3" y="154"/>
                  <a:pt x="3" y="154"/>
                  <a:pt x="3" y="154"/>
                </a:cubicBezTo>
                <a:cubicBezTo>
                  <a:pt x="253" y="154"/>
                  <a:pt x="253" y="154"/>
                  <a:pt x="253" y="154"/>
                </a:cubicBezTo>
                <a:cubicBezTo>
                  <a:pt x="256" y="138"/>
                  <a:pt x="256" y="138"/>
                  <a:pt x="256" y="138"/>
                </a:cubicBezTo>
                <a:lnTo>
                  <a:pt x="226" y="131"/>
                </a:lnTo>
                <a:close/>
                <a:moveTo>
                  <a:pt x="207" y="119"/>
                </a:moveTo>
                <a:cubicBezTo>
                  <a:pt x="48" y="119"/>
                  <a:pt x="48" y="119"/>
                  <a:pt x="48" y="119"/>
                </a:cubicBezTo>
                <a:cubicBezTo>
                  <a:pt x="48" y="20"/>
                  <a:pt x="48" y="20"/>
                  <a:pt x="48" y="20"/>
                </a:cubicBezTo>
                <a:cubicBezTo>
                  <a:pt x="207" y="20"/>
                  <a:pt x="207" y="20"/>
                  <a:pt x="207" y="20"/>
                </a:cubicBezTo>
                <a:lnTo>
                  <a:pt x="207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4042" name="Freeform 14"/>
          <p:cNvSpPr>
            <a:spLocks noEditPoints="1"/>
          </p:cNvSpPr>
          <p:nvPr/>
        </p:nvSpPr>
        <p:spPr bwMode="auto">
          <a:xfrm>
            <a:off x="8223250" y="2979738"/>
            <a:ext cx="358775" cy="695325"/>
          </a:xfrm>
          <a:custGeom>
            <a:avLst/>
            <a:gdLst>
              <a:gd name="T0" fmla="*/ 2147483647 w 132"/>
              <a:gd name="T1" fmla="*/ 2147483647 h 256"/>
              <a:gd name="T2" fmla="*/ 2147483647 w 132"/>
              <a:gd name="T3" fmla="*/ 2147483647 h 256"/>
              <a:gd name="T4" fmla="*/ 2147483647 w 132"/>
              <a:gd name="T5" fmla="*/ 2147483647 h 256"/>
              <a:gd name="T6" fmla="*/ 2147483647 w 132"/>
              <a:gd name="T7" fmla="*/ 2147483647 h 256"/>
              <a:gd name="T8" fmla="*/ 2147483647 w 132"/>
              <a:gd name="T9" fmla="*/ 0 h 256"/>
              <a:gd name="T10" fmla="*/ 2147483647 w 132"/>
              <a:gd name="T11" fmla="*/ 0 h 256"/>
              <a:gd name="T12" fmla="*/ 2147483647 w 132"/>
              <a:gd name="T13" fmla="*/ 0 h 256"/>
              <a:gd name="T14" fmla="*/ 2147483647 w 132"/>
              <a:gd name="T15" fmla="*/ 2147483647 h 256"/>
              <a:gd name="T16" fmla="*/ 2147483647 w 132"/>
              <a:gd name="T17" fmla="*/ 2147483647 h 256"/>
              <a:gd name="T18" fmla="*/ 2147483647 w 132"/>
              <a:gd name="T19" fmla="*/ 2147483647 h 256"/>
              <a:gd name="T20" fmla="*/ 2147483647 w 132"/>
              <a:gd name="T21" fmla="*/ 2147483647 h 256"/>
              <a:gd name="T22" fmla="*/ 2147483647 w 132"/>
              <a:gd name="T23" fmla="*/ 2147483647 h 256"/>
              <a:gd name="T24" fmla="*/ 2147483647 w 132"/>
              <a:gd name="T25" fmla="*/ 2147483647 h 256"/>
              <a:gd name="T26" fmla="*/ 0 w 132"/>
              <a:gd name="T27" fmla="*/ 2147483647 h 256"/>
              <a:gd name="T28" fmla="*/ 0 w 132"/>
              <a:gd name="T29" fmla="*/ 2147483647 h 256"/>
              <a:gd name="T30" fmla="*/ 0 w 132"/>
              <a:gd name="T31" fmla="*/ 2147483647 h 256"/>
              <a:gd name="T32" fmla="*/ 2147483647 w 132"/>
              <a:gd name="T33" fmla="*/ 2147483647 h 256"/>
              <a:gd name="T34" fmla="*/ 2147483647 w 132"/>
              <a:gd name="T35" fmla="*/ 2147483647 h 256"/>
              <a:gd name="T36" fmla="*/ 2147483647 w 132"/>
              <a:gd name="T37" fmla="*/ 2147483647 h 256"/>
              <a:gd name="T38" fmla="*/ 2147483647 w 132"/>
              <a:gd name="T39" fmla="*/ 2147483647 h 256"/>
              <a:gd name="T40" fmla="*/ 2147483647 w 132"/>
              <a:gd name="T41" fmla="*/ 2147483647 h 256"/>
              <a:gd name="T42" fmla="*/ 2147483647 w 132"/>
              <a:gd name="T43" fmla="*/ 2147483647 h 256"/>
              <a:gd name="T44" fmla="*/ 2147483647 w 132"/>
              <a:gd name="T45" fmla="*/ 2147483647 h 256"/>
              <a:gd name="T46" fmla="*/ 2147483647 w 132"/>
              <a:gd name="T47" fmla="*/ 2147483647 h 256"/>
              <a:gd name="T48" fmla="*/ 2147483647 w 132"/>
              <a:gd name="T49" fmla="*/ 2147483647 h 256"/>
              <a:gd name="T50" fmla="*/ 2147483647 w 132"/>
              <a:gd name="T51" fmla="*/ 2147483647 h 256"/>
              <a:gd name="T52" fmla="*/ 2147483647 w 132"/>
              <a:gd name="T53" fmla="*/ 2147483647 h 256"/>
              <a:gd name="T54" fmla="*/ 2147483647 w 132"/>
              <a:gd name="T55" fmla="*/ 2147483647 h 256"/>
              <a:gd name="T56" fmla="*/ 2147483647 w 132"/>
              <a:gd name="T57" fmla="*/ 2147483647 h 256"/>
              <a:gd name="T58" fmla="*/ 2147483647 w 132"/>
              <a:gd name="T59" fmla="*/ 2147483647 h 256"/>
              <a:gd name="T60" fmla="*/ 2147483647 w 132"/>
              <a:gd name="T61" fmla="*/ 2147483647 h 256"/>
              <a:gd name="T62" fmla="*/ 2147483647 w 132"/>
              <a:gd name="T63" fmla="*/ 2147483647 h 256"/>
              <a:gd name="T64" fmla="*/ 2147483647 w 132"/>
              <a:gd name="T65" fmla="*/ 2147483647 h 256"/>
              <a:gd name="T66" fmla="*/ 2147483647 w 132"/>
              <a:gd name="T67" fmla="*/ 2147483647 h 256"/>
              <a:gd name="T68" fmla="*/ 2147483647 w 132"/>
              <a:gd name="T69" fmla="*/ 2147483647 h 256"/>
              <a:gd name="T70" fmla="*/ 2147483647 w 132"/>
              <a:gd name="T71" fmla="*/ 2147483647 h 256"/>
              <a:gd name="T72" fmla="*/ 2147483647 w 132"/>
              <a:gd name="T73" fmla="*/ 2147483647 h 256"/>
              <a:gd name="T74" fmla="*/ 2147483647 w 132"/>
              <a:gd name="T75" fmla="*/ 2147483647 h 256"/>
              <a:gd name="T76" fmla="*/ 2147483647 w 132"/>
              <a:gd name="T77" fmla="*/ 2147483647 h 2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2" h="256">
                <a:moveTo>
                  <a:pt x="132" y="33"/>
                </a:moveTo>
                <a:cubicBezTo>
                  <a:pt x="132" y="33"/>
                  <a:pt x="131" y="16"/>
                  <a:pt x="127" y="11"/>
                </a:cubicBezTo>
                <a:cubicBezTo>
                  <a:pt x="122" y="6"/>
                  <a:pt x="116" y="5"/>
                  <a:pt x="112" y="4"/>
                </a:cubicBezTo>
                <a:cubicBezTo>
                  <a:pt x="107" y="3"/>
                  <a:pt x="98" y="1"/>
                  <a:pt x="83" y="1"/>
                </a:cubicBezTo>
                <a:cubicBezTo>
                  <a:pt x="76" y="0"/>
                  <a:pt x="71" y="0"/>
                  <a:pt x="65" y="0"/>
                </a:cubicBezTo>
                <a:cubicBezTo>
                  <a:pt x="61" y="0"/>
                  <a:pt x="56" y="0"/>
                  <a:pt x="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8" y="1"/>
                  <a:pt x="30" y="1"/>
                  <a:pt x="27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17" y="4"/>
                  <a:pt x="14" y="5"/>
                </a:cubicBezTo>
                <a:cubicBezTo>
                  <a:pt x="9" y="7"/>
                  <a:pt x="6" y="9"/>
                  <a:pt x="3" y="13"/>
                </a:cubicBezTo>
                <a:cubicBezTo>
                  <a:pt x="1" y="17"/>
                  <a:pt x="1" y="23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08"/>
                  <a:pt x="0" y="208"/>
                  <a:pt x="0" y="208"/>
                </a:cubicBezTo>
                <a:cubicBezTo>
                  <a:pt x="1" y="225"/>
                  <a:pt x="1" y="225"/>
                  <a:pt x="1" y="225"/>
                </a:cubicBezTo>
                <a:cubicBezTo>
                  <a:pt x="1" y="225"/>
                  <a:pt x="4" y="242"/>
                  <a:pt x="7" y="246"/>
                </a:cubicBezTo>
                <a:cubicBezTo>
                  <a:pt x="10" y="249"/>
                  <a:pt x="14" y="251"/>
                  <a:pt x="20" y="253"/>
                </a:cubicBezTo>
                <a:cubicBezTo>
                  <a:pt x="21" y="253"/>
                  <a:pt x="22" y="253"/>
                  <a:pt x="22" y="253"/>
                </a:cubicBezTo>
                <a:cubicBezTo>
                  <a:pt x="27" y="254"/>
                  <a:pt x="30" y="255"/>
                  <a:pt x="43" y="255"/>
                </a:cubicBezTo>
                <a:cubicBezTo>
                  <a:pt x="44" y="255"/>
                  <a:pt x="45" y="255"/>
                  <a:pt x="46" y="255"/>
                </a:cubicBezTo>
                <a:cubicBezTo>
                  <a:pt x="52" y="256"/>
                  <a:pt x="57" y="256"/>
                  <a:pt x="64" y="256"/>
                </a:cubicBezTo>
                <a:cubicBezTo>
                  <a:pt x="69" y="256"/>
                  <a:pt x="75" y="256"/>
                  <a:pt x="81" y="256"/>
                </a:cubicBezTo>
                <a:cubicBezTo>
                  <a:pt x="104" y="254"/>
                  <a:pt x="115" y="253"/>
                  <a:pt x="122" y="248"/>
                </a:cubicBezTo>
                <a:cubicBezTo>
                  <a:pt x="128" y="244"/>
                  <a:pt x="130" y="237"/>
                  <a:pt x="131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2" y="226"/>
                  <a:pt x="132" y="211"/>
                  <a:pt x="132" y="211"/>
                </a:cubicBezTo>
                <a:lnTo>
                  <a:pt x="132" y="33"/>
                </a:lnTo>
                <a:close/>
                <a:moveTo>
                  <a:pt x="66" y="243"/>
                </a:moveTo>
                <a:cubicBezTo>
                  <a:pt x="62" y="243"/>
                  <a:pt x="59" y="240"/>
                  <a:pt x="59" y="236"/>
                </a:cubicBezTo>
                <a:cubicBezTo>
                  <a:pt x="59" y="232"/>
                  <a:pt x="62" y="229"/>
                  <a:pt x="66" y="229"/>
                </a:cubicBezTo>
                <a:cubicBezTo>
                  <a:pt x="70" y="229"/>
                  <a:pt x="73" y="232"/>
                  <a:pt x="73" y="236"/>
                </a:cubicBezTo>
                <a:cubicBezTo>
                  <a:pt x="73" y="240"/>
                  <a:pt x="70" y="243"/>
                  <a:pt x="66" y="243"/>
                </a:cubicBezTo>
                <a:close/>
                <a:moveTo>
                  <a:pt x="121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11" y="30"/>
                  <a:pt x="11" y="30"/>
                  <a:pt x="11" y="30"/>
                </a:cubicBezTo>
                <a:cubicBezTo>
                  <a:pt x="121" y="30"/>
                  <a:pt x="121" y="30"/>
                  <a:pt x="121" y="30"/>
                </a:cubicBezTo>
                <a:lnTo>
                  <a:pt x="121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44043" name="组合 15"/>
          <p:cNvGrpSpPr/>
          <p:nvPr/>
        </p:nvGrpSpPr>
        <p:grpSpPr bwMode="auto">
          <a:xfrm>
            <a:off x="2921000" y="4022725"/>
            <a:ext cx="1603375" cy="844550"/>
            <a:chOff x="0" y="0"/>
            <a:chExt cx="1603336" cy="843447"/>
          </a:xfrm>
        </p:grpSpPr>
        <p:sp>
          <p:nvSpPr>
            <p:cNvPr id="44054" name="TextBox 13"/>
            <p:cNvSpPr txBox="1">
              <a:spLocks noChangeArrowheads="1"/>
            </p:cNvSpPr>
            <p:nvPr/>
          </p:nvSpPr>
          <p:spPr bwMode="auto">
            <a:xfrm>
              <a:off x="318428" y="0"/>
              <a:ext cx="8870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传统市场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55" name="TextBox 13"/>
            <p:cNvSpPr txBox="1">
              <a:spLocks noChangeArrowheads="1"/>
            </p:cNvSpPr>
            <p:nvPr/>
          </p:nvSpPr>
          <p:spPr bwMode="auto">
            <a:xfrm>
              <a:off x="0" y="289449"/>
              <a:ext cx="16033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44" name="组合 18"/>
          <p:cNvGrpSpPr/>
          <p:nvPr/>
        </p:nvGrpSpPr>
        <p:grpSpPr bwMode="auto">
          <a:xfrm>
            <a:off x="5257800" y="4017963"/>
            <a:ext cx="1603375" cy="849312"/>
            <a:chOff x="0" y="0"/>
            <a:chExt cx="1603336" cy="848063"/>
          </a:xfrm>
        </p:grpSpPr>
        <p:sp>
          <p:nvSpPr>
            <p:cNvPr id="44052" name="TextBox 13"/>
            <p:cNvSpPr txBox="1">
              <a:spLocks noChangeArrowheads="1"/>
            </p:cNvSpPr>
            <p:nvPr/>
          </p:nvSpPr>
          <p:spPr bwMode="auto">
            <a:xfrm>
              <a:off x="269839" y="0"/>
              <a:ext cx="10636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互联网市场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53" name="TextBox 13"/>
            <p:cNvSpPr txBox="1">
              <a:spLocks noChangeArrowheads="1"/>
            </p:cNvSpPr>
            <p:nvPr/>
          </p:nvSpPr>
          <p:spPr bwMode="auto">
            <a:xfrm>
              <a:off x="0" y="294065"/>
              <a:ext cx="16033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45" name="组合 21"/>
          <p:cNvGrpSpPr/>
          <p:nvPr/>
        </p:nvGrpSpPr>
        <p:grpSpPr bwMode="auto">
          <a:xfrm>
            <a:off x="7596188" y="4010025"/>
            <a:ext cx="1603375" cy="857250"/>
            <a:chOff x="0" y="0"/>
            <a:chExt cx="1603336" cy="857295"/>
          </a:xfrm>
        </p:grpSpPr>
        <p:sp>
          <p:nvSpPr>
            <p:cNvPr id="44050" name="TextBox 13"/>
            <p:cNvSpPr txBox="1">
              <a:spLocks noChangeArrowheads="1"/>
            </p:cNvSpPr>
            <p:nvPr/>
          </p:nvSpPr>
          <p:spPr bwMode="auto">
            <a:xfrm>
              <a:off x="90911" y="0"/>
              <a:ext cx="12773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移动端市场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51" name="TextBox 13"/>
            <p:cNvSpPr txBox="1">
              <a:spLocks noChangeArrowheads="1"/>
            </p:cNvSpPr>
            <p:nvPr/>
          </p:nvSpPr>
          <p:spPr bwMode="auto">
            <a:xfrm>
              <a:off x="0" y="303297"/>
              <a:ext cx="16033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46" name="组合 24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4048" name="椭圆 25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049" name="等腰三角形 26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47" name="Freeform 18"/>
          <p:cNvSpPr>
            <a:spLocks noEditPoints="1"/>
          </p:cNvSpPr>
          <p:nvPr/>
        </p:nvSpPr>
        <p:spPr bwMode="auto">
          <a:xfrm>
            <a:off x="3238500" y="3203575"/>
            <a:ext cx="633413" cy="550863"/>
          </a:xfrm>
          <a:custGeom>
            <a:avLst/>
            <a:gdLst>
              <a:gd name="T0" fmla="*/ 2147483647 w 200"/>
              <a:gd name="T1" fmla="*/ 2147483647 h 174"/>
              <a:gd name="T2" fmla="*/ 2147483647 w 200"/>
              <a:gd name="T3" fmla="*/ 2147483647 h 174"/>
              <a:gd name="T4" fmla="*/ 2147483647 w 200"/>
              <a:gd name="T5" fmla="*/ 2147483647 h 174"/>
              <a:gd name="T6" fmla="*/ 2147483647 w 200"/>
              <a:gd name="T7" fmla="*/ 2147483647 h 174"/>
              <a:gd name="T8" fmla="*/ 2147483647 w 200"/>
              <a:gd name="T9" fmla="*/ 2147483647 h 174"/>
              <a:gd name="T10" fmla="*/ 2147483647 w 200"/>
              <a:gd name="T11" fmla="*/ 2147483647 h 174"/>
              <a:gd name="T12" fmla="*/ 2147483647 w 200"/>
              <a:gd name="T13" fmla="*/ 2147483647 h 174"/>
              <a:gd name="T14" fmla="*/ 2147483647 w 200"/>
              <a:gd name="T15" fmla="*/ 2147483647 h 174"/>
              <a:gd name="T16" fmla="*/ 2147483647 w 200"/>
              <a:gd name="T17" fmla="*/ 2147483647 h 174"/>
              <a:gd name="T18" fmla="*/ 2147483647 w 200"/>
              <a:gd name="T19" fmla="*/ 2147483647 h 174"/>
              <a:gd name="T20" fmla="*/ 2147483647 w 200"/>
              <a:gd name="T21" fmla="*/ 2147483647 h 174"/>
              <a:gd name="T22" fmla="*/ 2147483647 w 200"/>
              <a:gd name="T23" fmla="*/ 2147483647 h 174"/>
              <a:gd name="T24" fmla="*/ 2147483647 w 200"/>
              <a:gd name="T25" fmla="*/ 2147483647 h 174"/>
              <a:gd name="T26" fmla="*/ 2147483647 w 200"/>
              <a:gd name="T27" fmla="*/ 2147483647 h 174"/>
              <a:gd name="T28" fmla="*/ 2147483647 w 200"/>
              <a:gd name="T29" fmla="*/ 2147483647 h 174"/>
              <a:gd name="T30" fmla="*/ 2147483647 w 200"/>
              <a:gd name="T31" fmla="*/ 2147483647 h 174"/>
              <a:gd name="T32" fmla="*/ 2147483647 w 200"/>
              <a:gd name="T33" fmla="*/ 2147483647 h 174"/>
              <a:gd name="T34" fmla="*/ 2147483647 w 200"/>
              <a:gd name="T35" fmla="*/ 2147483647 h 174"/>
              <a:gd name="T36" fmla="*/ 2147483647 w 200"/>
              <a:gd name="T37" fmla="*/ 2147483647 h 174"/>
              <a:gd name="T38" fmla="*/ 2147483647 w 200"/>
              <a:gd name="T39" fmla="*/ 2147483647 h 174"/>
              <a:gd name="T40" fmla="*/ 2147483647 w 200"/>
              <a:gd name="T41" fmla="*/ 2147483647 h 174"/>
              <a:gd name="T42" fmla="*/ 2147483647 w 200"/>
              <a:gd name="T43" fmla="*/ 2147483647 h 174"/>
              <a:gd name="T44" fmla="*/ 2147483647 w 200"/>
              <a:gd name="T45" fmla="*/ 2147483647 h 174"/>
              <a:gd name="T46" fmla="*/ 2147483647 w 200"/>
              <a:gd name="T47" fmla="*/ 2147483647 h 174"/>
              <a:gd name="T48" fmla="*/ 2147483647 w 200"/>
              <a:gd name="T49" fmla="*/ 2147483647 h 174"/>
              <a:gd name="T50" fmla="*/ 2147483647 w 200"/>
              <a:gd name="T51" fmla="*/ 2147483647 h 174"/>
              <a:gd name="T52" fmla="*/ 2147483647 w 200"/>
              <a:gd name="T53" fmla="*/ 2147483647 h 174"/>
              <a:gd name="T54" fmla="*/ 2147483647 w 200"/>
              <a:gd name="T55" fmla="*/ 2147483647 h 174"/>
              <a:gd name="T56" fmla="*/ 2147483647 w 200"/>
              <a:gd name="T57" fmla="*/ 2147483647 h 174"/>
              <a:gd name="T58" fmla="*/ 2147483647 w 200"/>
              <a:gd name="T59" fmla="*/ 2147483647 h 174"/>
              <a:gd name="T60" fmla="*/ 2147483647 w 200"/>
              <a:gd name="T61" fmla="*/ 2147483647 h 174"/>
              <a:gd name="T62" fmla="*/ 2147483647 w 200"/>
              <a:gd name="T63" fmla="*/ 2147483647 h 174"/>
              <a:gd name="T64" fmla="*/ 2147483647 w 200"/>
              <a:gd name="T65" fmla="*/ 2147483647 h 174"/>
              <a:gd name="T66" fmla="*/ 2147483647 w 200"/>
              <a:gd name="T67" fmla="*/ 2147483647 h 174"/>
              <a:gd name="T68" fmla="*/ 2147483647 w 200"/>
              <a:gd name="T69" fmla="*/ 2147483647 h 174"/>
              <a:gd name="T70" fmla="*/ 2147483647 w 200"/>
              <a:gd name="T71" fmla="*/ 2147483647 h 174"/>
              <a:gd name="T72" fmla="*/ 2147483647 w 200"/>
              <a:gd name="T73" fmla="*/ 2147483647 h 174"/>
              <a:gd name="T74" fmla="*/ 2147483647 w 200"/>
              <a:gd name="T75" fmla="*/ 2147483647 h 174"/>
              <a:gd name="T76" fmla="*/ 2147483647 w 200"/>
              <a:gd name="T77" fmla="*/ 2147483647 h 174"/>
              <a:gd name="T78" fmla="*/ 2147483647 w 200"/>
              <a:gd name="T79" fmla="*/ 2147483647 h 174"/>
              <a:gd name="T80" fmla="*/ 2147483647 w 200"/>
              <a:gd name="T81" fmla="*/ 2147483647 h 174"/>
              <a:gd name="T82" fmla="*/ 2147483647 w 200"/>
              <a:gd name="T83" fmla="*/ 2147483647 h 174"/>
              <a:gd name="T84" fmla="*/ 2147483647 w 200"/>
              <a:gd name="T85" fmla="*/ 2147483647 h 174"/>
              <a:gd name="T86" fmla="*/ 2147483647 w 200"/>
              <a:gd name="T87" fmla="*/ 2147483647 h 174"/>
              <a:gd name="T88" fmla="*/ 2147483647 w 200"/>
              <a:gd name="T89" fmla="*/ 2147483647 h 174"/>
              <a:gd name="T90" fmla="*/ 2147483647 w 200"/>
              <a:gd name="T91" fmla="*/ 2147483647 h 174"/>
              <a:gd name="T92" fmla="*/ 2147483647 w 200"/>
              <a:gd name="T93" fmla="*/ 2147483647 h 174"/>
              <a:gd name="T94" fmla="*/ 2147483647 w 200"/>
              <a:gd name="T95" fmla="*/ 2147483647 h 174"/>
              <a:gd name="T96" fmla="*/ 2147483647 w 200"/>
              <a:gd name="T97" fmla="*/ 2147483647 h 174"/>
              <a:gd name="T98" fmla="*/ 2147483647 w 200"/>
              <a:gd name="T99" fmla="*/ 2147483647 h 174"/>
              <a:gd name="T100" fmla="*/ 2147483647 w 200"/>
              <a:gd name="T101" fmla="*/ 2147483647 h 174"/>
              <a:gd name="T102" fmla="*/ 2147483647 w 200"/>
              <a:gd name="T103" fmla="*/ 2147483647 h 174"/>
              <a:gd name="T104" fmla="*/ 2147483647 w 200"/>
              <a:gd name="T105" fmla="*/ 2147483647 h 174"/>
              <a:gd name="T106" fmla="*/ 2147483647 w 200"/>
              <a:gd name="T107" fmla="*/ 2147483647 h 174"/>
              <a:gd name="T108" fmla="*/ 2147483647 w 200"/>
              <a:gd name="T109" fmla="*/ 2147483647 h 174"/>
              <a:gd name="T110" fmla="*/ 2147483647 w 200"/>
              <a:gd name="T111" fmla="*/ 2147483647 h 174"/>
              <a:gd name="T112" fmla="*/ 2147483647 w 200"/>
              <a:gd name="T113" fmla="*/ 2147483647 h 174"/>
              <a:gd name="T114" fmla="*/ 2147483647 w 200"/>
              <a:gd name="T115" fmla="*/ 2147483647 h 174"/>
              <a:gd name="T116" fmla="*/ 2147483647 w 200"/>
              <a:gd name="T117" fmla="*/ 2147483647 h 174"/>
              <a:gd name="T118" fmla="*/ 2147483647 w 200"/>
              <a:gd name="T119" fmla="*/ 2147483647 h 1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0" h="174">
                <a:moveTo>
                  <a:pt x="193" y="114"/>
                </a:moveTo>
                <a:cubicBezTo>
                  <a:pt x="63" y="114"/>
                  <a:pt x="63" y="114"/>
                  <a:pt x="63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54" y="114"/>
                  <a:pt x="55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192" y="102"/>
                  <a:pt x="200" y="102"/>
                  <a:pt x="200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192" y="39"/>
                  <a:pt x="192" y="39"/>
                </a:cubicBezTo>
                <a:cubicBezTo>
                  <a:pt x="192" y="41"/>
                  <a:pt x="192" y="41"/>
                  <a:pt x="192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29"/>
                  <a:pt x="192" y="28"/>
                  <a:pt x="191" y="28"/>
                </a:cubicBezTo>
                <a:cubicBezTo>
                  <a:pt x="41" y="22"/>
                  <a:pt x="41" y="22"/>
                  <a:pt x="41" y="22"/>
                </a:cubicBezTo>
                <a:cubicBezTo>
                  <a:pt x="35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4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5" y="22"/>
                  <a:pt x="19" y="19"/>
                  <a:pt x="21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55" y="98"/>
                  <a:pt x="55" y="98"/>
                  <a:pt x="55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43" y="98"/>
                  <a:pt x="41" y="126"/>
                  <a:pt x="62" y="126"/>
                </a:cubicBezTo>
                <a:cubicBezTo>
                  <a:pt x="62" y="126"/>
                  <a:pt x="62" y="126"/>
                  <a:pt x="63" y="126"/>
                </a:cubicBezTo>
                <a:cubicBezTo>
                  <a:pt x="193" y="126"/>
                  <a:pt x="193" y="126"/>
                  <a:pt x="193" y="126"/>
                </a:cubicBezTo>
                <a:cubicBezTo>
                  <a:pt x="196" y="126"/>
                  <a:pt x="198" y="121"/>
                  <a:pt x="198" y="118"/>
                </a:cubicBezTo>
                <a:cubicBezTo>
                  <a:pt x="198" y="116"/>
                  <a:pt x="196" y="114"/>
                  <a:pt x="193" y="114"/>
                </a:cubicBezTo>
                <a:close/>
                <a:moveTo>
                  <a:pt x="62" y="98"/>
                </a:moveTo>
                <a:cubicBezTo>
                  <a:pt x="59" y="85"/>
                  <a:pt x="59" y="85"/>
                  <a:pt x="59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7" y="98"/>
                  <a:pt x="77" y="98"/>
                  <a:pt x="77" y="98"/>
                </a:cubicBezTo>
                <a:lnTo>
                  <a:pt x="62" y="98"/>
                </a:lnTo>
                <a:close/>
                <a:moveTo>
                  <a:pt x="164" y="96"/>
                </a:moveTo>
                <a:cubicBezTo>
                  <a:pt x="138" y="96"/>
                  <a:pt x="138" y="96"/>
                  <a:pt x="138" y="96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64" y="85"/>
                  <a:pt x="164" y="85"/>
                  <a:pt x="164" y="85"/>
                </a:cubicBezTo>
                <a:lnTo>
                  <a:pt x="164" y="96"/>
                </a:lnTo>
                <a:close/>
                <a:moveTo>
                  <a:pt x="164" y="79"/>
                </a:moveTo>
                <a:cubicBezTo>
                  <a:pt x="137" y="79"/>
                  <a:pt x="137" y="79"/>
                  <a:pt x="137" y="79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64" y="73"/>
                  <a:pt x="164" y="73"/>
                  <a:pt x="164" y="73"/>
                </a:cubicBezTo>
                <a:lnTo>
                  <a:pt x="164" y="79"/>
                </a:lnTo>
                <a:close/>
                <a:moveTo>
                  <a:pt x="164" y="67"/>
                </a:moveTo>
                <a:cubicBezTo>
                  <a:pt x="137" y="67"/>
                  <a:pt x="137" y="67"/>
                  <a:pt x="137" y="67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64" y="60"/>
                  <a:pt x="164" y="60"/>
                  <a:pt x="164" y="60"/>
                </a:cubicBezTo>
                <a:lnTo>
                  <a:pt x="164" y="67"/>
                </a:lnTo>
                <a:close/>
                <a:moveTo>
                  <a:pt x="164" y="54"/>
                </a:moveTo>
                <a:cubicBezTo>
                  <a:pt x="136" y="54"/>
                  <a:pt x="136" y="54"/>
                  <a:pt x="136" y="54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64" y="47"/>
                  <a:pt x="164" y="47"/>
                  <a:pt x="164" y="47"/>
                </a:cubicBezTo>
                <a:lnTo>
                  <a:pt x="164" y="54"/>
                </a:lnTo>
                <a:close/>
                <a:moveTo>
                  <a:pt x="170" y="47"/>
                </a:moveTo>
                <a:cubicBezTo>
                  <a:pt x="192" y="47"/>
                  <a:pt x="192" y="47"/>
                  <a:pt x="192" y="47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70" y="54"/>
                  <a:pt x="170" y="54"/>
                  <a:pt x="170" y="54"/>
                </a:cubicBezTo>
                <a:lnTo>
                  <a:pt x="170" y="47"/>
                </a:lnTo>
                <a:close/>
                <a:moveTo>
                  <a:pt x="170" y="60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70" y="67"/>
                  <a:pt x="170" y="67"/>
                  <a:pt x="170" y="67"/>
                </a:cubicBezTo>
                <a:lnTo>
                  <a:pt x="170" y="60"/>
                </a:lnTo>
                <a:close/>
                <a:moveTo>
                  <a:pt x="170" y="73"/>
                </a:moveTo>
                <a:cubicBezTo>
                  <a:pt x="192" y="73"/>
                  <a:pt x="192" y="73"/>
                  <a:pt x="192" y="73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70" y="79"/>
                  <a:pt x="170" y="79"/>
                  <a:pt x="170" y="79"/>
                </a:cubicBezTo>
                <a:lnTo>
                  <a:pt x="170" y="73"/>
                </a:lnTo>
                <a:close/>
                <a:moveTo>
                  <a:pt x="170" y="85"/>
                </a:moveTo>
                <a:cubicBezTo>
                  <a:pt x="192" y="85"/>
                  <a:pt x="192" y="85"/>
                  <a:pt x="192" y="85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2" y="95"/>
                  <a:pt x="192" y="95"/>
                  <a:pt x="192" y="95"/>
                </a:cubicBezTo>
                <a:cubicBezTo>
                  <a:pt x="192" y="95"/>
                  <a:pt x="192" y="95"/>
                  <a:pt x="192" y="95"/>
                </a:cubicBezTo>
                <a:cubicBezTo>
                  <a:pt x="170" y="95"/>
                  <a:pt x="170" y="95"/>
                  <a:pt x="170" y="95"/>
                </a:cubicBezTo>
                <a:lnTo>
                  <a:pt x="170" y="85"/>
                </a:lnTo>
                <a:close/>
                <a:moveTo>
                  <a:pt x="164" y="35"/>
                </a:moveTo>
                <a:cubicBezTo>
                  <a:pt x="164" y="41"/>
                  <a:pt x="164" y="41"/>
                  <a:pt x="164" y="41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5" y="34"/>
                  <a:pt x="135" y="34"/>
                  <a:pt x="135" y="34"/>
                </a:cubicBezTo>
                <a:lnTo>
                  <a:pt x="164" y="35"/>
                </a:lnTo>
                <a:close/>
                <a:moveTo>
                  <a:pt x="132" y="96"/>
                </a:moveTo>
                <a:cubicBezTo>
                  <a:pt x="107" y="97"/>
                  <a:pt x="107" y="97"/>
                  <a:pt x="107" y="97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31" y="85"/>
                  <a:pt x="131" y="85"/>
                  <a:pt x="131" y="85"/>
                </a:cubicBezTo>
                <a:lnTo>
                  <a:pt x="132" y="96"/>
                </a:lnTo>
                <a:close/>
                <a:moveTo>
                  <a:pt x="131" y="79"/>
                </a:moveTo>
                <a:cubicBezTo>
                  <a:pt x="106" y="79"/>
                  <a:pt x="106" y="79"/>
                  <a:pt x="106" y="79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31" y="73"/>
                  <a:pt x="131" y="73"/>
                  <a:pt x="131" y="73"/>
                </a:cubicBezTo>
                <a:lnTo>
                  <a:pt x="131" y="79"/>
                </a:lnTo>
                <a:close/>
                <a:moveTo>
                  <a:pt x="131" y="67"/>
                </a:moveTo>
                <a:cubicBezTo>
                  <a:pt x="105" y="67"/>
                  <a:pt x="105" y="67"/>
                  <a:pt x="105" y="67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30" y="60"/>
                  <a:pt x="130" y="60"/>
                  <a:pt x="130" y="60"/>
                </a:cubicBezTo>
                <a:lnTo>
                  <a:pt x="131" y="67"/>
                </a:lnTo>
                <a:close/>
                <a:moveTo>
                  <a:pt x="130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30" y="47"/>
                  <a:pt x="130" y="47"/>
                  <a:pt x="130" y="47"/>
                </a:cubicBezTo>
                <a:lnTo>
                  <a:pt x="130" y="54"/>
                </a:lnTo>
                <a:close/>
                <a:moveTo>
                  <a:pt x="129" y="33"/>
                </a:moveTo>
                <a:cubicBezTo>
                  <a:pt x="129" y="41"/>
                  <a:pt x="129" y="41"/>
                  <a:pt x="129" y="41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3" y="32"/>
                  <a:pt x="103" y="32"/>
                  <a:pt x="103" y="32"/>
                </a:cubicBezTo>
                <a:lnTo>
                  <a:pt x="129" y="33"/>
                </a:lnTo>
                <a:close/>
                <a:moveTo>
                  <a:pt x="100" y="97"/>
                </a:moveTo>
                <a:cubicBezTo>
                  <a:pt x="83" y="98"/>
                  <a:pt x="83" y="98"/>
                  <a:pt x="83" y="98"/>
                </a:cubicBezTo>
                <a:cubicBezTo>
                  <a:pt x="81" y="85"/>
                  <a:pt x="81" y="85"/>
                  <a:pt x="81" y="85"/>
                </a:cubicBezTo>
                <a:cubicBezTo>
                  <a:pt x="100" y="85"/>
                  <a:pt x="100" y="85"/>
                  <a:pt x="100" y="85"/>
                </a:cubicBezTo>
                <a:lnTo>
                  <a:pt x="100" y="97"/>
                </a:lnTo>
                <a:close/>
                <a:moveTo>
                  <a:pt x="99" y="79"/>
                </a:moveTo>
                <a:cubicBezTo>
                  <a:pt x="80" y="79"/>
                  <a:pt x="80" y="79"/>
                  <a:pt x="80" y="79"/>
                </a:cubicBezTo>
                <a:cubicBezTo>
                  <a:pt x="79" y="73"/>
                  <a:pt x="79" y="73"/>
                  <a:pt x="79" y="73"/>
                </a:cubicBezTo>
                <a:cubicBezTo>
                  <a:pt x="99" y="73"/>
                  <a:pt x="99" y="73"/>
                  <a:pt x="99" y="73"/>
                </a:cubicBezTo>
                <a:lnTo>
                  <a:pt x="99" y="79"/>
                </a:lnTo>
                <a:close/>
                <a:moveTo>
                  <a:pt x="99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7" y="60"/>
                  <a:pt x="77" y="60"/>
                  <a:pt x="77" y="60"/>
                </a:cubicBezTo>
                <a:cubicBezTo>
                  <a:pt x="98" y="60"/>
                  <a:pt x="98" y="60"/>
                  <a:pt x="98" y="60"/>
                </a:cubicBezTo>
                <a:lnTo>
                  <a:pt x="99" y="67"/>
                </a:lnTo>
                <a:close/>
                <a:moveTo>
                  <a:pt x="98" y="54"/>
                </a:moveTo>
                <a:cubicBezTo>
                  <a:pt x="76" y="54"/>
                  <a:pt x="76" y="54"/>
                  <a:pt x="76" y="54"/>
                </a:cubicBezTo>
                <a:cubicBezTo>
                  <a:pt x="74" y="47"/>
                  <a:pt x="74" y="47"/>
                  <a:pt x="74" y="47"/>
                </a:cubicBezTo>
                <a:cubicBezTo>
                  <a:pt x="98" y="47"/>
                  <a:pt x="98" y="47"/>
                  <a:pt x="98" y="47"/>
                </a:cubicBezTo>
                <a:lnTo>
                  <a:pt x="98" y="54"/>
                </a:lnTo>
                <a:close/>
                <a:moveTo>
                  <a:pt x="97" y="32"/>
                </a:moveTo>
                <a:cubicBezTo>
                  <a:pt x="97" y="41"/>
                  <a:pt x="97" y="41"/>
                  <a:pt x="9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2" y="31"/>
                  <a:pt x="72" y="31"/>
                  <a:pt x="72" y="31"/>
                </a:cubicBezTo>
                <a:lnTo>
                  <a:pt x="97" y="32"/>
                </a:lnTo>
                <a:close/>
                <a:moveTo>
                  <a:pt x="43" y="30"/>
                </a:moveTo>
                <a:cubicBezTo>
                  <a:pt x="66" y="31"/>
                  <a:pt x="66" y="31"/>
                  <a:pt x="66" y="31"/>
                </a:cubicBezTo>
                <a:cubicBezTo>
                  <a:pt x="67" y="41"/>
                  <a:pt x="67" y="41"/>
                  <a:pt x="67" y="41"/>
                </a:cubicBezTo>
                <a:cubicBezTo>
                  <a:pt x="46" y="41"/>
                  <a:pt x="46" y="41"/>
                  <a:pt x="46" y="41"/>
                </a:cubicBezTo>
                <a:lnTo>
                  <a:pt x="43" y="30"/>
                </a:lnTo>
                <a:close/>
                <a:moveTo>
                  <a:pt x="48" y="47"/>
                </a:moveTo>
                <a:cubicBezTo>
                  <a:pt x="68" y="47"/>
                  <a:pt x="68" y="47"/>
                  <a:pt x="68" y="47"/>
                </a:cubicBezTo>
                <a:cubicBezTo>
                  <a:pt x="69" y="54"/>
                  <a:pt x="69" y="54"/>
                  <a:pt x="69" y="54"/>
                </a:cubicBezTo>
                <a:cubicBezTo>
                  <a:pt x="50" y="54"/>
                  <a:pt x="50" y="54"/>
                  <a:pt x="50" y="54"/>
                </a:cubicBezTo>
                <a:lnTo>
                  <a:pt x="48" y="47"/>
                </a:lnTo>
                <a:close/>
                <a:moveTo>
                  <a:pt x="54" y="67"/>
                </a:moveTo>
                <a:cubicBezTo>
                  <a:pt x="51" y="60"/>
                  <a:pt x="51" y="60"/>
                  <a:pt x="51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7"/>
                  <a:pt x="71" y="67"/>
                  <a:pt x="71" y="67"/>
                </a:cubicBezTo>
                <a:lnTo>
                  <a:pt x="54" y="67"/>
                </a:lnTo>
                <a:close/>
                <a:moveTo>
                  <a:pt x="73" y="73"/>
                </a:moveTo>
                <a:cubicBezTo>
                  <a:pt x="74" y="79"/>
                  <a:pt x="74" y="79"/>
                  <a:pt x="74" y="79"/>
                </a:cubicBezTo>
                <a:cubicBezTo>
                  <a:pt x="58" y="79"/>
                  <a:pt x="58" y="79"/>
                  <a:pt x="58" y="79"/>
                </a:cubicBezTo>
                <a:cubicBezTo>
                  <a:pt x="55" y="73"/>
                  <a:pt x="55" y="73"/>
                  <a:pt x="55" y="73"/>
                </a:cubicBezTo>
                <a:lnTo>
                  <a:pt x="73" y="73"/>
                </a:lnTo>
                <a:close/>
                <a:moveTo>
                  <a:pt x="171" y="133"/>
                </a:moveTo>
                <a:cubicBezTo>
                  <a:pt x="160" y="133"/>
                  <a:pt x="151" y="142"/>
                  <a:pt x="151" y="153"/>
                </a:cubicBezTo>
                <a:cubicBezTo>
                  <a:pt x="151" y="165"/>
                  <a:pt x="160" y="174"/>
                  <a:pt x="171" y="174"/>
                </a:cubicBezTo>
                <a:cubicBezTo>
                  <a:pt x="183" y="174"/>
                  <a:pt x="192" y="165"/>
                  <a:pt x="192" y="153"/>
                </a:cubicBezTo>
                <a:cubicBezTo>
                  <a:pt x="192" y="142"/>
                  <a:pt x="183" y="133"/>
                  <a:pt x="171" y="133"/>
                </a:cubicBezTo>
                <a:close/>
                <a:moveTo>
                  <a:pt x="171" y="163"/>
                </a:moveTo>
                <a:cubicBezTo>
                  <a:pt x="166" y="163"/>
                  <a:pt x="162" y="158"/>
                  <a:pt x="162" y="153"/>
                </a:cubicBezTo>
                <a:cubicBezTo>
                  <a:pt x="162" y="148"/>
                  <a:pt x="166" y="144"/>
                  <a:pt x="171" y="144"/>
                </a:cubicBezTo>
                <a:cubicBezTo>
                  <a:pt x="177" y="144"/>
                  <a:pt x="181" y="148"/>
                  <a:pt x="181" y="153"/>
                </a:cubicBezTo>
                <a:cubicBezTo>
                  <a:pt x="181" y="158"/>
                  <a:pt x="177" y="163"/>
                  <a:pt x="171" y="163"/>
                </a:cubicBezTo>
                <a:close/>
                <a:moveTo>
                  <a:pt x="86" y="133"/>
                </a:moveTo>
                <a:cubicBezTo>
                  <a:pt x="75" y="133"/>
                  <a:pt x="66" y="142"/>
                  <a:pt x="66" y="153"/>
                </a:cubicBezTo>
                <a:cubicBezTo>
                  <a:pt x="66" y="165"/>
                  <a:pt x="75" y="174"/>
                  <a:pt x="86" y="174"/>
                </a:cubicBezTo>
                <a:cubicBezTo>
                  <a:pt x="98" y="174"/>
                  <a:pt x="107" y="165"/>
                  <a:pt x="107" y="153"/>
                </a:cubicBezTo>
                <a:cubicBezTo>
                  <a:pt x="107" y="142"/>
                  <a:pt x="98" y="133"/>
                  <a:pt x="86" y="133"/>
                </a:cubicBezTo>
                <a:close/>
                <a:moveTo>
                  <a:pt x="86" y="163"/>
                </a:moveTo>
                <a:cubicBezTo>
                  <a:pt x="81" y="163"/>
                  <a:pt x="77" y="158"/>
                  <a:pt x="77" y="153"/>
                </a:cubicBezTo>
                <a:cubicBezTo>
                  <a:pt x="77" y="148"/>
                  <a:pt x="81" y="144"/>
                  <a:pt x="86" y="144"/>
                </a:cubicBezTo>
                <a:cubicBezTo>
                  <a:pt x="91" y="144"/>
                  <a:pt x="96" y="148"/>
                  <a:pt x="96" y="153"/>
                </a:cubicBezTo>
                <a:cubicBezTo>
                  <a:pt x="96" y="158"/>
                  <a:pt x="91" y="163"/>
                  <a:pt x="86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等腰三角形 4"/>
          <p:cNvSpPr/>
          <p:nvPr/>
        </p:nvSpPr>
        <p:spPr bwMode="auto">
          <a:xfrm>
            <a:off x="3267075" y="4229100"/>
            <a:ext cx="3219450" cy="2628900"/>
          </a:xfrm>
          <a:custGeom>
            <a:avLst/>
            <a:gdLst>
              <a:gd name="T0" fmla="*/ 0 w 3219450"/>
              <a:gd name="T1" fmla="*/ 2628900 h 2628900"/>
              <a:gd name="T2" fmla="*/ 1381125 w 3219450"/>
              <a:gd name="T3" fmla="*/ 0 h 2628900"/>
              <a:gd name="T4" fmla="*/ 3219450 w 3219450"/>
              <a:gd name="T5" fmla="*/ 2628900 h 2628900"/>
              <a:gd name="T6" fmla="*/ 0 w 3219450"/>
              <a:gd name="T7" fmla="*/ 2628900 h 26289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19450" h="2628900">
                <a:moveTo>
                  <a:pt x="0" y="2628900"/>
                </a:moveTo>
                <a:lnTo>
                  <a:pt x="1381125" y="0"/>
                </a:lnTo>
                <a:lnTo>
                  <a:pt x="3219450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59" name="平行四边形 3"/>
          <p:cNvSpPr>
            <a:spLocks noChangeArrowheads="1"/>
          </p:cNvSpPr>
          <p:nvPr/>
        </p:nvSpPr>
        <p:spPr bwMode="auto">
          <a:xfrm>
            <a:off x="-952500" y="0"/>
            <a:ext cx="7943850" cy="6858000"/>
          </a:xfrm>
          <a:prstGeom prst="parallelogram">
            <a:avLst>
              <a:gd name="adj" fmla="val 533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文本框 5"/>
          <p:cNvSpPr txBox="1">
            <a:spLocks noChangeArrowheads="1"/>
          </p:cNvSpPr>
          <p:nvPr/>
        </p:nvSpPr>
        <p:spPr bwMode="auto">
          <a:xfrm>
            <a:off x="2290763" y="2433638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45061" name="文本框 6"/>
          <p:cNvSpPr txBox="1">
            <a:spLocks noChangeArrowheads="1"/>
          </p:cNvSpPr>
          <p:nvPr/>
        </p:nvSpPr>
        <p:spPr bwMode="auto">
          <a:xfrm>
            <a:off x="1277938" y="3079750"/>
            <a:ext cx="344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营销策略整合</a:t>
            </a:r>
          </a:p>
        </p:txBody>
      </p:sp>
      <p:grpSp>
        <p:nvGrpSpPr>
          <p:cNvPr id="45062" name="组合 43"/>
          <p:cNvGrpSpPr/>
          <p:nvPr/>
        </p:nvGrpSpPr>
        <p:grpSpPr bwMode="auto">
          <a:xfrm>
            <a:off x="6953250" y="1931988"/>
            <a:ext cx="733425" cy="523875"/>
            <a:chOff x="0" y="0"/>
            <a:chExt cx="733424" cy="523220"/>
          </a:xfrm>
        </p:grpSpPr>
        <p:grpSp>
          <p:nvGrpSpPr>
            <p:cNvPr id="45093" name="组合 4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45095" name="平行四边形 4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6" name="平行四边形 4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94" name="文本框 4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3" name="组合 48"/>
          <p:cNvGrpSpPr/>
          <p:nvPr/>
        </p:nvGrpSpPr>
        <p:grpSpPr bwMode="auto">
          <a:xfrm>
            <a:off x="6953250" y="2693988"/>
            <a:ext cx="733425" cy="523875"/>
            <a:chOff x="0" y="0"/>
            <a:chExt cx="733424" cy="523220"/>
          </a:xfrm>
        </p:grpSpPr>
        <p:grpSp>
          <p:nvGrpSpPr>
            <p:cNvPr id="45089" name="组合 4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45091" name="平行四边形 5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2" name="平行四边形 5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90" name="文本框 5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4" name="组合 53"/>
          <p:cNvGrpSpPr/>
          <p:nvPr/>
        </p:nvGrpSpPr>
        <p:grpSpPr bwMode="auto">
          <a:xfrm>
            <a:off x="6953250" y="3455988"/>
            <a:ext cx="733425" cy="523875"/>
            <a:chOff x="0" y="0"/>
            <a:chExt cx="733424" cy="523220"/>
          </a:xfrm>
        </p:grpSpPr>
        <p:grpSp>
          <p:nvGrpSpPr>
            <p:cNvPr id="45085" name="组合 5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45087" name="平行四边形 5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8" name="平行四边形 5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86" name="文本框 5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5" name="组合 58"/>
          <p:cNvGrpSpPr/>
          <p:nvPr/>
        </p:nvGrpSpPr>
        <p:grpSpPr bwMode="auto">
          <a:xfrm>
            <a:off x="6953250" y="4217988"/>
            <a:ext cx="733425" cy="523875"/>
            <a:chOff x="0" y="0"/>
            <a:chExt cx="733424" cy="523220"/>
          </a:xfrm>
        </p:grpSpPr>
        <p:grpSp>
          <p:nvGrpSpPr>
            <p:cNvPr id="45081" name="组合 5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45083" name="平行四边形 6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4" name="平行四边形 6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82" name="文本框 6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6" name="组合 63"/>
          <p:cNvGrpSpPr/>
          <p:nvPr/>
        </p:nvGrpSpPr>
        <p:grpSpPr bwMode="auto">
          <a:xfrm>
            <a:off x="6953250" y="4979988"/>
            <a:ext cx="733425" cy="523875"/>
            <a:chOff x="0" y="0"/>
            <a:chExt cx="733424" cy="523220"/>
          </a:xfrm>
        </p:grpSpPr>
        <p:grpSp>
          <p:nvGrpSpPr>
            <p:cNvPr id="45077" name="组合 6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45079" name="平行四边形 6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0" name="平行四边形 6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078" name="文本框 6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067" name="平行四边形 68"/>
          <p:cNvSpPr>
            <a:spLocks noChangeArrowheads="1"/>
          </p:cNvSpPr>
          <p:nvPr/>
        </p:nvSpPr>
        <p:spPr bwMode="auto">
          <a:xfrm>
            <a:off x="7597775" y="2033588"/>
            <a:ext cx="2425700" cy="388937"/>
          </a:xfrm>
          <a:prstGeom prst="parallelogram">
            <a:avLst>
              <a:gd name="adj" fmla="val 37969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8" name="Rectangle 6"/>
          <p:cNvSpPr>
            <a:spLocks noChangeArrowheads="1"/>
          </p:cNvSpPr>
          <p:nvPr/>
        </p:nvSpPr>
        <p:spPr bwMode="auto">
          <a:xfrm>
            <a:off x="8004175" y="2033588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销售渠道方式</a:t>
            </a:r>
          </a:p>
        </p:txBody>
      </p:sp>
      <p:sp>
        <p:nvSpPr>
          <p:cNvPr id="45069" name="平行四边形 70"/>
          <p:cNvSpPr>
            <a:spLocks noChangeArrowheads="1"/>
          </p:cNvSpPr>
          <p:nvPr/>
        </p:nvSpPr>
        <p:spPr bwMode="auto">
          <a:xfrm>
            <a:off x="7597775" y="2735263"/>
            <a:ext cx="2403475" cy="434975"/>
          </a:xfrm>
          <a:prstGeom prst="parallelogram">
            <a:avLst>
              <a:gd name="adj" fmla="val 37963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70" name="Rectangle 6"/>
          <p:cNvSpPr>
            <a:spLocks noChangeArrowheads="1"/>
          </p:cNvSpPr>
          <p:nvPr/>
        </p:nvSpPr>
        <p:spPr bwMode="auto">
          <a:xfrm>
            <a:off x="8004175" y="2781300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广告公关投放</a:t>
            </a:r>
          </a:p>
        </p:txBody>
      </p:sp>
      <p:sp>
        <p:nvSpPr>
          <p:cNvPr id="45071" name="平行四边形 72"/>
          <p:cNvSpPr>
            <a:spLocks noChangeArrowheads="1"/>
          </p:cNvSpPr>
          <p:nvPr/>
        </p:nvSpPr>
        <p:spPr bwMode="auto">
          <a:xfrm>
            <a:off x="7597775" y="3552825"/>
            <a:ext cx="2403475" cy="368300"/>
          </a:xfrm>
          <a:prstGeom prst="parallelogram">
            <a:avLst>
              <a:gd name="adj" fmla="val 37977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72" name="Rectangle 6"/>
          <p:cNvSpPr>
            <a:spLocks noChangeArrowheads="1"/>
          </p:cNvSpPr>
          <p:nvPr/>
        </p:nvSpPr>
        <p:spPr bwMode="auto">
          <a:xfrm>
            <a:off x="8004175" y="3533775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危机公关处理</a:t>
            </a:r>
          </a:p>
        </p:txBody>
      </p:sp>
      <p:sp>
        <p:nvSpPr>
          <p:cNvPr id="45073" name="平行四边形 74"/>
          <p:cNvSpPr>
            <a:spLocks noChangeArrowheads="1"/>
          </p:cNvSpPr>
          <p:nvPr/>
        </p:nvSpPr>
        <p:spPr bwMode="auto">
          <a:xfrm>
            <a:off x="7597775" y="4276725"/>
            <a:ext cx="2403475" cy="415925"/>
          </a:xfrm>
          <a:prstGeom prst="parallelogram">
            <a:avLst>
              <a:gd name="adj" fmla="val 37962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74" name="Rectangle 6"/>
          <p:cNvSpPr>
            <a:spLocks noChangeArrowheads="1"/>
          </p:cNvSpPr>
          <p:nvPr/>
        </p:nvSpPr>
        <p:spPr bwMode="auto">
          <a:xfrm>
            <a:off x="8004175" y="430371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盈利模式分析</a:t>
            </a:r>
          </a:p>
        </p:txBody>
      </p:sp>
      <p:sp>
        <p:nvSpPr>
          <p:cNvPr id="45075" name="平行四边形 76"/>
          <p:cNvSpPr>
            <a:spLocks noChangeArrowheads="1"/>
          </p:cNvSpPr>
          <p:nvPr/>
        </p:nvSpPr>
        <p:spPr bwMode="auto">
          <a:xfrm>
            <a:off x="7597775" y="5035550"/>
            <a:ext cx="2403475" cy="412750"/>
          </a:xfrm>
          <a:prstGeom prst="parallelogram">
            <a:avLst>
              <a:gd name="adj" fmla="val 37958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76" name="Rectangle 6"/>
          <p:cNvSpPr>
            <a:spLocks noChangeArrowheads="1"/>
          </p:cNvSpPr>
          <p:nvPr/>
        </p:nvSpPr>
        <p:spPr bwMode="auto">
          <a:xfrm>
            <a:off x="8004175" y="50593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营销策略分析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3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4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5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销售渠道方式</a:t>
            </a:r>
          </a:p>
        </p:txBody>
      </p:sp>
      <p:cxnSp>
        <p:nvCxnSpPr>
          <p:cNvPr id="46086" name="Straight Arrow Connector 10"/>
          <p:cNvCxnSpPr>
            <a:cxnSpLocks noChangeShapeType="1"/>
          </p:cNvCxnSpPr>
          <p:nvPr/>
        </p:nvCxnSpPr>
        <p:spPr bwMode="auto">
          <a:xfrm flipV="1">
            <a:off x="2030413" y="3162300"/>
            <a:ext cx="485775" cy="280988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7" name="Straight Arrow Connector 13"/>
          <p:cNvCxnSpPr>
            <a:cxnSpLocks noChangeShapeType="1"/>
          </p:cNvCxnSpPr>
          <p:nvPr/>
        </p:nvCxnSpPr>
        <p:spPr bwMode="auto">
          <a:xfrm>
            <a:off x="2041525" y="3911600"/>
            <a:ext cx="487363" cy="280988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Arrow Connector 14"/>
          <p:cNvCxnSpPr>
            <a:cxnSpLocks noChangeShapeType="1"/>
          </p:cNvCxnSpPr>
          <p:nvPr/>
        </p:nvCxnSpPr>
        <p:spPr bwMode="auto">
          <a:xfrm flipV="1">
            <a:off x="3500438" y="2371725"/>
            <a:ext cx="485775" cy="280988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Straight Arrow Connector 15"/>
          <p:cNvCxnSpPr>
            <a:cxnSpLocks noChangeShapeType="1"/>
          </p:cNvCxnSpPr>
          <p:nvPr/>
        </p:nvCxnSpPr>
        <p:spPr bwMode="auto">
          <a:xfrm flipV="1">
            <a:off x="3529013" y="3911600"/>
            <a:ext cx="485775" cy="280988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6"/>
          <p:cNvCxnSpPr>
            <a:cxnSpLocks noChangeShapeType="1"/>
          </p:cNvCxnSpPr>
          <p:nvPr/>
        </p:nvCxnSpPr>
        <p:spPr bwMode="auto">
          <a:xfrm>
            <a:off x="3532188" y="3209925"/>
            <a:ext cx="487362" cy="280988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Arrow Connector 17"/>
          <p:cNvCxnSpPr>
            <a:cxnSpLocks noChangeShapeType="1"/>
          </p:cNvCxnSpPr>
          <p:nvPr/>
        </p:nvCxnSpPr>
        <p:spPr bwMode="auto">
          <a:xfrm>
            <a:off x="3532188" y="4660900"/>
            <a:ext cx="487362" cy="280988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2" name="Oval 2"/>
          <p:cNvSpPr>
            <a:spLocks noChangeArrowheads="1"/>
          </p:cNvSpPr>
          <p:nvPr/>
        </p:nvSpPr>
        <p:spPr bwMode="auto">
          <a:xfrm>
            <a:off x="1003300" y="3089275"/>
            <a:ext cx="1133475" cy="11525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3" name="Oval 3"/>
          <p:cNvSpPr>
            <a:spLocks noChangeArrowheads="1"/>
          </p:cNvSpPr>
          <p:nvPr/>
        </p:nvSpPr>
        <p:spPr bwMode="auto">
          <a:xfrm>
            <a:off x="2476500" y="2357438"/>
            <a:ext cx="1133475" cy="1150937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4" name="Oval 4"/>
          <p:cNvSpPr>
            <a:spLocks noChangeArrowheads="1"/>
          </p:cNvSpPr>
          <p:nvPr/>
        </p:nvSpPr>
        <p:spPr bwMode="auto">
          <a:xfrm>
            <a:off x="2516188" y="3760788"/>
            <a:ext cx="1135062" cy="1152525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5" name="Oval 5"/>
          <p:cNvSpPr>
            <a:spLocks noChangeArrowheads="1"/>
          </p:cNvSpPr>
          <p:nvPr/>
        </p:nvSpPr>
        <p:spPr bwMode="auto">
          <a:xfrm>
            <a:off x="3986213" y="3089275"/>
            <a:ext cx="1135062" cy="1152525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6" name="Oval 6"/>
          <p:cNvSpPr>
            <a:spLocks noChangeArrowheads="1"/>
          </p:cNvSpPr>
          <p:nvPr/>
        </p:nvSpPr>
        <p:spPr bwMode="auto">
          <a:xfrm>
            <a:off x="3957638" y="1663700"/>
            <a:ext cx="1135062" cy="1150938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7" name="Oval 7"/>
          <p:cNvSpPr>
            <a:spLocks noChangeArrowheads="1"/>
          </p:cNvSpPr>
          <p:nvPr/>
        </p:nvSpPr>
        <p:spPr bwMode="auto">
          <a:xfrm>
            <a:off x="3986213" y="4538663"/>
            <a:ext cx="1135062" cy="1152525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8" name="Freeform 55"/>
          <p:cNvSpPr>
            <a:spLocks noEditPoints="1"/>
          </p:cNvSpPr>
          <p:nvPr/>
        </p:nvSpPr>
        <p:spPr bwMode="auto">
          <a:xfrm>
            <a:off x="1408113" y="3349625"/>
            <a:ext cx="360362" cy="376238"/>
          </a:xfrm>
          <a:custGeom>
            <a:avLst/>
            <a:gdLst>
              <a:gd name="T0" fmla="*/ 2147483647 w 129"/>
              <a:gd name="T1" fmla="*/ 2147483647 h 135"/>
              <a:gd name="T2" fmla="*/ 2147483647 w 129"/>
              <a:gd name="T3" fmla="*/ 2147483647 h 135"/>
              <a:gd name="T4" fmla="*/ 2147483647 w 129"/>
              <a:gd name="T5" fmla="*/ 2147483647 h 135"/>
              <a:gd name="T6" fmla="*/ 2147483647 w 129"/>
              <a:gd name="T7" fmla="*/ 2147483647 h 135"/>
              <a:gd name="T8" fmla="*/ 2147483647 w 129"/>
              <a:gd name="T9" fmla="*/ 2147483647 h 135"/>
              <a:gd name="T10" fmla="*/ 2147483647 w 129"/>
              <a:gd name="T11" fmla="*/ 2147483647 h 135"/>
              <a:gd name="T12" fmla="*/ 2147483647 w 129"/>
              <a:gd name="T13" fmla="*/ 2147483647 h 135"/>
              <a:gd name="T14" fmla="*/ 2147483647 w 129"/>
              <a:gd name="T15" fmla="*/ 0 h 135"/>
              <a:gd name="T16" fmla="*/ 2147483647 w 129"/>
              <a:gd name="T17" fmla="*/ 0 h 135"/>
              <a:gd name="T18" fmla="*/ 2147483647 w 129"/>
              <a:gd name="T19" fmla="*/ 2147483647 h 135"/>
              <a:gd name="T20" fmla="*/ 2147483647 w 129"/>
              <a:gd name="T21" fmla="*/ 2147483647 h 135"/>
              <a:gd name="T22" fmla="*/ 2147483647 w 129"/>
              <a:gd name="T23" fmla="*/ 2147483647 h 135"/>
              <a:gd name="T24" fmla="*/ 2147483647 w 129"/>
              <a:gd name="T25" fmla="*/ 2147483647 h 135"/>
              <a:gd name="T26" fmla="*/ 2147483647 w 129"/>
              <a:gd name="T27" fmla="*/ 2147483647 h 135"/>
              <a:gd name="T28" fmla="*/ 2147483647 w 129"/>
              <a:gd name="T29" fmla="*/ 2147483647 h 135"/>
              <a:gd name="T30" fmla="*/ 2147483647 w 129"/>
              <a:gd name="T31" fmla="*/ 2147483647 h 135"/>
              <a:gd name="T32" fmla="*/ 2147483647 w 129"/>
              <a:gd name="T33" fmla="*/ 2147483647 h 135"/>
              <a:gd name="T34" fmla="*/ 2147483647 w 129"/>
              <a:gd name="T35" fmla="*/ 2147483647 h 135"/>
              <a:gd name="T36" fmla="*/ 2147483647 w 129"/>
              <a:gd name="T37" fmla="*/ 2147483647 h 135"/>
              <a:gd name="T38" fmla="*/ 2147483647 w 129"/>
              <a:gd name="T39" fmla="*/ 2147483647 h 135"/>
              <a:gd name="T40" fmla="*/ 2147483647 w 129"/>
              <a:gd name="T41" fmla="*/ 2147483647 h 135"/>
              <a:gd name="T42" fmla="*/ 2147483647 w 129"/>
              <a:gd name="T43" fmla="*/ 2147483647 h 135"/>
              <a:gd name="T44" fmla="*/ 2147483647 w 129"/>
              <a:gd name="T45" fmla="*/ 2147483647 h 135"/>
              <a:gd name="T46" fmla="*/ 2147483647 w 129"/>
              <a:gd name="T47" fmla="*/ 2147483647 h 135"/>
              <a:gd name="T48" fmla="*/ 2147483647 w 129"/>
              <a:gd name="T49" fmla="*/ 2147483647 h 135"/>
              <a:gd name="T50" fmla="*/ 2147483647 w 129"/>
              <a:gd name="T51" fmla="*/ 2147483647 h 135"/>
              <a:gd name="T52" fmla="*/ 2147483647 w 129"/>
              <a:gd name="T53" fmla="*/ 2147483647 h 135"/>
              <a:gd name="T54" fmla="*/ 2147483647 w 129"/>
              <a:gd name="T55" fmla="*/ 2147483647 h 135"/>
              <a:gd name="T56" fmla="*/ 2147483647 w 129"/>
              <a:gd name="T57" fmla="*/ 2147483647 h 135"/>
              <a:gd name="T58" fmla="*/ 2147483647 w 129"/>
              <a:gd name="T59" fmla="*/ 2147483647 h 135"/>
              <a:gd name="T60" fmla="*/ 2147483647 w 129"/>
              <a:gd name="T61" fmla="*/ 2147483647 h 135"/>
              <a:gd name="T62" fmla="*/ 2147483647 w 129"/>
              <a:gd name="T63" fmla="*/ 2147483647 h 135"/>
              <a:gd name="T64" fmla="*/ 2147483647 w 129"/>
              <a:gd name="T65" fmla="*/ 2147483647 h 135"/>
              <a:gd name="T66" fmla="*/ 2147483647 w 129"/>
              <a:gd name="T67" fmla="*/ 2147483647 h 135"/>
              <a:gd name="T68" fmla="*/ 2147483647 w 129"/>
              <a:gd name="T69" fmla="*/ 2147483647 h 135"/>
              <a:gd name="T70" fmla="*/ 2147483647 w 129"/>
              <a:gd name="T71" fmla="*/ 2147483647 h 135"/>
              <a:gd name="T72" fmla="*/ 2147483647 w 129"/>
              <a:gd name="T73" fmla="*/ 2147483647 h 135"/>
              <a:gd name="T74" fmla="*/ 2147483647 w 129"/>
              <a:gd name="T75" fmla="*/ 2147483647 h 135"/>
              <a:gd name="T76" fmla="*/ 2147483647 w 129"/>
              <a:gd name="T77" fmla="*/ 2147483647 h 135"/>
              <a:gd name="T78" fmla="*/ 2147483647 w 129"/>
              <a:gd name="T79" fmla="*/ 2147483647 h 135"/>
              <a:gd name="T80" fmla="*/ 2147483647 w 129"/>
              <a:gd name="T81" fmla="*/ 2147483647 h 135"/>
              <a:gd name="T82" fmla="*/ 2147483647 w 129"/>
              <a:gd name="T83" fmla="*/ 2147483647 h 135"/>
              <a:gd name="T84" fmla="*/ 2147483647 w 129"/>
              <a:gd name="T85" fmla="*/ 2147483647 h 135"/>
              <a:gd name="T86" fmla="*/ 2147483647 w 129"/>
              <a:gd name="T87" fmla="*/ 2147483647 h 135"/>
              <a:gd name="T88" fmla="*/ 2147483647 w 129"/>
              <a:gd name="T89" fmla="*/ 2147483647 h 135"/>
              <a:gd name="T90" fmla="*/ 2147483647 w 129"/>
              <a:gd name="T91" fmla="*/ 2147483647 h 135"/>
              <a:gd name="T92" fmla="*/ 2147483647 w 129"/>
              <a:gd name="T93" fmla="*/ 2147483647 h 135"/>
              <a:gd name="T94" fmla="*/ 2147483647 w 129"/>
              <a:gd name="T95" fmla="*/ 2147483647 h 135"/>
              <a:gd name="T96" fmla="*/ 2147483647 w 129"/>
              <a:gd name="T97" fmla="*/ 214748364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9" name="Freeform 61"/>
          <p:cNvSpPr/>
          <p:nvPr/>
        </p:nvSpPr>
        <p:spPr bwMode="auto">
          <a:xfrm>
            <a:off x="4362450" y="3316288"/>
            <a:ext cx="381000" cy="395287"/>
          </a:xfrm>
          <a:custGeom>
            <a:avLst/>
            <a:gdLst>
              <a:gd name="T0" fmla="*/ 2147483647 w 137"/>
              <a:gd name="T1" fmla="*/ 2147483647 h 142"/>
              <a:gd name="T2" fmla="*/ 2147483647 w 137"/>
              <a:gd name="T3" fmla="*/ 2147483647 h 142"/>
              <a:gd name="T4" fmla="*/ 2147483647 w 137"/>
              <a:gd name="T5" fmla="*/ 2147483647 h 142"/>
              <a:gd name="T6" fmla="*/ 2147483647 w 137"/>
              <a:gd name="T7" fmla="*/ 0 h 142"/>
              <a:gd name="T8" fmla="*/ 2147483647 w 137"/>
              <a:gd name="T9" fmla="*/ 2147483647 h 142"/>
              <a:gd name="T10" fmla="*/ 0 w 137"/>
              <a:gd name="T11" fmla="*/ 2147483647 h 142"/>
              <a:gd name="T12" fmla="*/ 2147483647 w 137"/>
              <a:gd name="T13" fmla="*/ 2147483647 h 142"/>
              <a:gd name="T14" fmla="*/ 2147483647 w 137"/>
              <a:gd name="T15" fmla="*/ 2147483647 h 142"/>
              <a:gd name="T16" fmla="*/ 2147483647 w 137"/>
              <a:gd name="T17" fmla="*/ 2147483647 h 142"/>
              <a:gd name="T18" fmla="*/ 2147483647 w 137"/>
              <a:gd name="T19" fmla="*/ 2147483647 h 142"/>
              <a:gd name="T20" fmla="*/ 2147483647 w 137"/>
              <a:gd name="T21" fmla="*/ 2147483647 h 142"/>
              <a:gd name="T22" fmla="*/ 2147483647 w 137"/>
              <a:gd name="T23" fmla="*/ 2147483647 h 142"/>
              <a:gd name="T24" fmla="*/ 2147483647 w 137"/>
              <a:gd name="T25" fmla="*/ 2147483647 h 142"/>
              <a:gd name="T26" fmla="*/ 2147483647 w 137"/>
              <a:gd name="T27" fmla="*/ 2147483647 h 142"/>
              <a:gd name="T28" fmla="*/ 2147483647 w 137"/>
              <a:gd name="T29" fmla="*/ 2147483647 h 142"/>
              <a:gd name="T30" fmla="*/ 2147483647 w 137"/>
              <a:gd name="T31" fmla="*/ 2147483647 h 142"/>
              <a:gd name="T32" fmla="*/ 2147483647 w 137"/>
              <a:gd name="T33" fmla="*/ 2147483647 h 142"/>
              <a:gd name="T34" fmla="*/ 2147483647 w 137"/>
              <a:gd name="T35" fmla="*/ 2147483647 h 142"/>
              <a:gd name="T36" fmla="*/ 2147483647 w 137"/>
              <a:gd name="T37" fmla="*/ 2147483647 h 142"/>
              <a:gd name="T38" fmla="*/ 2147483647 w 137"/>
              <a:gd name="T39" fmla="*/ 2147483647 h 142"/>
              <a:gd name="T40" fmla="*/ 2147483647 w 137"/>
              <a:gd name="T41" fmla="*/ 2147483647 h 142"/>
              <a:gd name="T42" fmla="*/ 2147483647 w 137"/>
              <a:gd name="T43" fmla="*/ 2147483647 h 142"/>
              <a:gd name="T44" fmla="*/ 2147483647 w 137"/>
              <a:gd name="T45" fmla="*/ 2147483647 h 142"/>
              <a:gd name="T46" fmla="*/ 2147483647 w 137"/>
              <a:gd name="T47" fmla="*/ 2147483647 h 142"/>
              <a:gd name="T48" fmla="*/ 2147483647 w 137"/>
              <a:gd name="T49" fmla="*/ 2147483647 h 142"/>
              <a:gd name="T50" fmla="*/ 2147483647 w 137"/>
              <a:gd name="T51" fmla="*/ 2147483647 h 142"/>
              <a:gd name="T52" fmla="*/ 2147483647 w 137"/>
              <a:gd name="T53" fmla="*/ 2147483647 h 142"/>
              <a:gd name="T54" fmla="*/ 2147483647 w 137"/>
              <a:gd name="T55" fmla="*/ 2147483647 h 142"/>
              <a:gd name="T56" fmla="*/ 2147483647 w 137"/>
              <a:gd name="T57" fmla="*/ 2147483647 h 142"/>
              <a:gd name="T58" fmla="*/ 2147483647 w 137"/>
              <a:gd name="T59" fmla="*/ 2147483647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6100" name="Group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920875"/>
            <a:ext cx="30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Group 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4810125"/>
            <a:ext cx="304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2" name="TextBox 13"/>
          <p:cNvSpPr txBox="1">
            <a:spLocks noChangeArrowheads="1"/>
          </p:cNvSpPr>
          <p:nvPr/>
        </p:nvSpPr>
        <p:spPr bwMode="auto">
          <a:xfrm>
            <a:off x="1143000" y="378777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>
            <a:off x="2632075" y="303847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微信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4" name="TextBox 13"/>
          <p:cNvSpPr txBox="1">
            <a:spLocks noChangeArrowheads="1"/>
          </p:cNvSpPr>
          <p:nvPr/>
        </p:nvSpPr>
        <p:spPr bwMode="auto">
          <a:xfrm>
            <a:off x="2632075" y="447357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微博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>
            <a:off x="4097338" y="233997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6" name="TextBox 13"/>
          <p:cNvSpPr txBox="1">
            <a:spLocks noChangeArrowheads="1"/>
          </p:cNvSpPr>
          <p:nvPr/>
        </p:nvSpPr>
        <p:spPr bwMode="auto">
          <a:xfrm>
            <a:off x="4097338" y="378777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7" name="TextBox 13"/>
          <p:cNvSpPr txBox="1">
            <a:spLocks noChangeArrowheads="1"/>
          </p:cNvSpPr>
          <p:nvPr/>
        </p:nvSpPr>
        <p:spPr bwMode="auto">
          <a:xfrm>
            <a:off x="4097338" y="5211763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108" name="矩形 40"/>
          <p:cNvSpPr>
            <a:spLocks noChangeArrowheads="1"/>
          </p:cNvSpPr>
          <p:nvPr/>
        </p:nvSpPr>
        <p:spPr bwMode="auto">
          <a:xfrm>
            <a:off x="6326188" y="2090738"/>
            <a:ext cx="491331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9" name="TextBox 13"/>
          <p:cNvSpPr txBox="1">
            <a:spLocks noChangeArrowheads="1"/>
          </p:cNvSpPr>
          <p:nvPr/>
        </p:nvSpPr>
        <p:spPr bwMode="auto">
          <a:xfrm>
            <a:off x="6326188" y="176847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网上直销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110" name="矩形 42"/>
          <p:cNvSpPr>
            <a:spLocks noChangeArrowheads="1"/>
          </p:cNvSpPr>
          <p:nvPr/>
        </p:nvSpPr>
        <p:spPr bwMode="auto">
          <a:xfrm>
            <a:off x="6326188" y="3452813"/>
            <a:ext cx="491331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71" name="TextBox 13"/>
          <p:cNvSpPr txBox="1">
            <a:spLocks noChangeArrowheads="1"/>
          </p:cNvSpPr>
          <p:nvPr/>
        </p:nvSpPr>
        <p:spPr bwMode="auto">
          <a:xfrm>
            <a:off x="6326188" y="313055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中间商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112" name="矩形 44"/>
          <p:cNvSpPr>
            <a:spLocks noChangeArrowheads="1"/>
          </p:cNvSpPr>
          <p:nvPr/>
        </p:nvSpPr>
        <p:spPr bwMode="auto">
          <a:xfrm>
            <a:off x="6326188" y="4872038"/>
            <a:ext cx="4913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73" name="TextBox 13"/>
          <p:cNvSpPr txBox="1">
            <a:spLocks noChangeArrowheads="1"/>
          </p:cNvSpPr>
          <p:nvPr/>
        </p:nvSpPr>
        <p:spPr bwMode="auto">
          <a:xfrm>
            <a:off x="6326188" y="454977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114" name="Freeform 66"/>
          <p:cNvSpPr>
            <a:spLocks noEditPoints="1"/>
          </p:cNvSpPr>
          <p:nvPr/>
        </p:nvSpPr>
        <p:spPr bwMode="auto">
          <a:xfrm>
            <a:off x="2782888" y="2508250"/>
            <a:ext cx="520700" cy="404813"/>
          </a:xfrm>
          <a:custGeom>
            <a:avLst/>
            <a:gdLst>
              <a:gd name="T0" fmla="*/ 2147483647 w 72"/>
              <a:gd name="T1" fmla="*/ 2147483647 h 56"/>
              <a:gd name="T2" fmla="*/ 2147483647 w 72"/>
              <a:gd name="T3" fmla="*/ 2147483647 h 56"/>
              <a:gd name="T4" fmla="*/ 2147483647 w 72"/>
              <a:gd name="T5" fmla="*/ 2147483647 h 56"/>
              <a:gd name="T6" fmla="*/ 2147483647 w 72"/>
              <a:gd name="T7" fmla="*/ 2147483647 h 56"/>
              <a:gd name="T8" fmla="*/ 2147483647 w 72"/>
              <a:gd name="T9" fmla="*/ 2147483647 h 56"/>
              <a:gd name="T10" fmla="*/ 2147483647 w 72"/>
              <a:gd name="T11" fmla="*/ 2147483647 h 56"/>
              <a:gd name="T12" fmla="*/ 2147483647 w 72"/>
              <a:gd name="T13" fmla="*/ 2147483647 h 56"/>
              <a:gd name="T14" fmla="*/ 2147483647 w 72"/>
              <a:gd name="T15" fmla="*/ 2147483647 h 56"/>
              <a:gd name="T16" fmla="*/ 0 w 72"/>
              <a:gd name="T17" fmla="*/ 2147483647 h 56"/>
              <a:gd name="T18" fmla="*/ 2147483647 w 72"/>
              <a:gd name="T19" fmla="*/ 0 h 56"/>
              <a:gd name="T20" fmla="*/ 2147483647 w 72"/>
              <a:gd name="T21" fmla="*/ 2147483647 h 56"/>
              <a:gd name="T22" fmla="*/ 2147483647 w 72"/>
              <a:gd name="T23" fmla="*/ 2147483647 h 56"/>
              <a:gd name="T24" fmla="*/ 2147483647 w 72"/>
              <a:gd name="T25" fmla="*/ 2147483647 h 56"/>
              <a:gd name="T26" fmla="*/ 2147483647 w 72"/>
              <a:gd name="T27" fmla="*/ 2147483647 h 56"/>
              <a:gd name="T28" fmla="*/ 2147483647 w 72"/>
              <a:gd name="T29" fmla="*/ 2147483647 h 56"/>
              <a:gd name="T30" fmla="*/ 2147483647 w 72"/>
              <a:gd name="T31" fmla="*/ 2147483647 h 56"/>
              <a:gd name="T32" fmla="*/ 2147483647 w 72"/>
              <a:gd name="T33" fmla="*/ 2147483647 h 56"/>
              <a:gd name="T34" fmla="*/ 2147483647 w 72"/>
              <a:gd name="T35" fmla="*/ 2147483647 h 56"/>
              <a:gd name="T36" fmla="*/ 2147483647 w 72"/>
              <a:gd name="T37" fmla="*/ 2147483647 h 56"/>
              <a:gd name="T38" fmla="*/ 2147483647 w 72"/>
              <a:gd name="T39" fmla="*/ 2147483647 h 56"/>
              <a:gd name="T40" fmla="*/ 2147483647 w 72"/>
              <a:gd name="T41" fmla="*/ 2147483647 h 56"/>
              <a:gd name="T42" fmla="*/ 2147483647 w 72"/>
              <a:gd name="T43" fmla="*/ 2147483647 h 56"/>
              <a:gd name="T44" fmla="*/ 2147483647 w 72"/>
              <a:gd name="T45" fmla="*/ 2147483647 h 56"/>
              <a:gd name="T46" fmla="*/ 2147483647 w 72"/>
              <a:gd name="T47" fmla="*/ 2147483647 h 56"/>
              <a:gd name="T48" fmla="*/ 2147483647 w 72"/>
              <a:gd name="T49" fmla="*/ 2147483647 h 56"/>
              <a:gd name="T50" fmla="*/ 2147483647 w 7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46115" name="组合 47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6117" name="椭圆 48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118" name="等腰三角形 49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6116" name="KSO_Shape"/>
          <p:cNvSpPr/>
          <p:nvPr/>
        </p:nvSpPr>
        <p:spPr bwMode="auto">
          <a:xfrm>
            <a:off x="2844800" y="3981450"/>
            <a:ext cx="514350" cy="419100"/>
          </a:xfrm>
          <a:custGeom>
            <a:avLst/>
            <a:gdLst>
              <a:gd name="T0" fmla="*/ 21361 w 684048"/>
              <a:gd name="T1" fmla="*/ 40198 h 556307"/>
              <a:gd name="T2" fmla="*/ 23872 w 684048"/>
              <a:gd name="T3" fmla="*/ 45651 h 556307"/>
              <a:gd name="T4" fmla="*/ 22777 w 684048"/>
              <a:gd name="T5" fmla="*/ 39787 h 556307"/>
              <a:gd name="T6" fmla="*/ 28201 w 684048"/>
              <a:gd name="T7" fmla="*/ 38359 h 556307"/>
              <a:gd name="T8" fmla="*/ 29044 w 684048"/>
              <a:gd name="T9" fmla="*/ 40188 h 556307"/>
              <a:gd name="T10" fmla="*/ 29023 w 684048"/>
              <a:gd name="T11" fmla="*/ 38295 h 556307"/>
              <a:gd name="T12" fmla="*/ 37579 w 684048"/>
              <a:gd name="T13" fmla="*/ 39747 h 556307"/>
              <a:gd name="T14" fmla="*/ 14517 w 684048"/>
              <a:gd name="T15" fmla="*/ 42435 h 556307"/>
              <a:gd name="T16" fmla="*/ 27243 w 684048"/>
              <a:gd name="T17" fmla="*/ 30824 h 556307"/>
              <a:gd name="T18" fmla="*/ 26138 w 684048"/>
              <a:gd name="T19" fmla="*/ 26402 h 556307"/>
              <a:gd name="T20" fmla="*/ 29182 w 684048"/>
              <a:gd name="T21" fmla="*/ 53337 h 556307"/>
              <a:gd name="T22" fmla="*/ 30353 w 684048"/>
              <a:gd name="T23" fmla="*/ 26188 h 556307"/>
              <a:gd name="T24" fmla="*/ 60314 w 684048"/>
              <a:gd name="T25" fmla="*/ 18992 h 556307"/>
              <a:gd name="T26" fmla="*/ 59289 w 684048"/>
              <a:gd name="T27" fmla="*/ 23821 h 556307"/>
              <a:gd name="T28" fmla="*/ 59134 w 684048"/>
              <a:gd name="T29" fmla="*/ 24074 h 556307"/>
              <a:gd name="T30" fmla="*/ 58999 w 684048"/>
              <a:gd name="T31" fmla="*/ 24270 h 556307"/>
              <a:gd name="T32" fmla="*/ 56028 w 684048"/>
              <a:gd name="T33" fmla="*/ 24761 h 556307"/>
              <a:gd name="T34" fmla="*/ 55289 w 684048"/>
              <a:gd name="T35" fmla="*/ 21935 h 556307"/>
              <a:gd name="T36" fmla="*/ 55369 w 684048"/>
              <a:gd name="T37" fmla="*/ 17161 h 556307"/>
              <a:gd name="T38" fmla="*/ 49051 w 684048"/>
              <a:gd name="T39" fmla="*/ 14991 h 556307"/>
              <a:gd name="T40" fmla="*/ 46899 w 684048"/>
              <a:gd name="T41" fmla="*/ 13300 h 556307"/>
              <a:gd name="T42" fmla="*/ 48391 w 684048"/>
              <a:gd name="T43" fmla="*/ 10973 h 556307"/>
              <a:gd name="T44" fmla="*/ 29278 w 684048"/>
              <a:gd name="T45" fmla="*/ 8517 h 556307"/>
              <a:gd name="T46" fmla="*/ 49714 w 684048"/>
              <a:gd name="T47" fmla="*/ 17573 h 556307"/>
              <a:gd name="T48" fmla="*/ 57496 w 684048"/>
              <a:gd name="T49" fmla="*/ 45315 h 556307"/>
              <a:gd name="T50" fmla="*/ 29278 w 684048"/>
              <a:gd name="T51" fmla="*/ 8517 h 556307"/>
              <a:gd name="T52" fmla="*/ 69898 w 684048"/>
              <a:gd name="T53" fmla="*/ 20231 h 556307"/>
              <a:gd name="T54" fmla="*/ 68705 w 684048"/>
              <a:gd name="T55" fmla="*/ 26667 h 556307"/>
              <a:gd name="T56" fmla="*/ 65180 w 684048"/>
              <a:gd name="T57" fmla="*/ 27269 h 556307"/>
              <a:gd name="T58" fmla="*/ 63760 w 684048"/>
              <a:gd name="T59" fmla="*/ 24853 h 556307"/>
              <a:gd name="T60" fmla="*/ 49974 w 684048"/>
              <a:gd name="T61" fmla="*/ 5423 h 556307"/>
              <a:gd name="T62" fmla="*/ 48021 w 684048"/>
              <a:gd name="T63" fmla="*/ 5628 h 556307"/>
              <a:gd name="T64" fmla="*/ 45647 w 684048"/>
              <a:gd name="T65" fmla="*/ 3905 h 556307"/>
              <a:gd name="T66" fmla="*/ 46672 w 684048"/>
              <a:gd name="T67" fmla="*/ 384 h 556307"/>
              <a:gd name="T68" fmla="*/ 49974 w 684048"/>
              <a:gd name="T69" fmla="*/ 0 h 556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utoUpdateAnimBg="0"/>
      <p:bldP spid="35863" grpId="0" autoUpdateAnimBg="0"/>
      <p:bldP spid="35864" grpId="0" autoUpdateAnimBg="0"/>
      <p:bldP spid="35865" grpId="0" autoUpdateAnimBg="0"/>
      <p:bldP spid="35866" grpId="0" autoUpdateAnimBg="0"/>
      <p:bldP spid="35867" grpId="0" autoUpdateAnimBg="0"/>
      <p:bldP spid="35869" grpId="0" autoUpdateAnimBg="0"/>
      <p:bldP spid="35871" grpId="0" autoUpdateAnimBg="0"/>
      <p:bldP spid="358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07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08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9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广告公关投放</a:t>
            </a:r>
          </a:p>
        </p:txBody>
      </p:sp>
      <p:sp>
        <p:nvSpPr>
          <p:cNvPr id="47110" name="Rounded Rectangle 4"/>
          <p:cNvSpPr>
            <a:spLocks noChangeArrowheads="1"/>
          </p:cNvSpPr>
          <p:nvPr/>
        </p:nvSpPr>
        <p:spPr bwMode="auto">
          <a:xfrm>
            <a:off x="925513" y="185737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350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1" name="Rounded Rectangle 91"/>
          <p:cNvSpPr>
            <a:spLocks noChangeArrowheads="1"/>
          </p:cNvSpPr>
          <p:nvPr/>
        </p:nvSpPr>
        <p:spPr bwMode="auto">
          <a:xfrm>
            <a:off x="925513" y="3290888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350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2" name="Rounded Rectangle 94"/>
          <p:cNvSpPr>
            <a:spLocks noChangeArrowheads="1"/>
          </p:cNvSpPr>
          <p:nvPr/>
        </p:nvSpPr>
        <p:spPr bwMode="auto">
          <a:xfrm>
            <a:off x="925513" y="47244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350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113" name="Elbow Connector 106"/>
          <p:cNvCxnSpPr>
            <a:cxnSpLocks noChangeShapeType="1"/>
          </p:cNvCxnSpPr>
          <p:nvPr/>
        </p:nvCxnSpPr>
        <p:spPr bwMode="auto">
          <a:xfrm>
            <a:off x="3865563" y="2439988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Elbow Connector 107"/>
          <p:cNvCxnSpPr>
            <a:cxnSpLocks noChangeShapeType="1"/>
          </p:cNvCxnSpPr>
          <p:nvPr/>
        </p:nvCxnSpPr>
        <p:spPr bwMode="auto">
          <a:xfrm flipV="1">
            <a:off x="3865563" y="4454525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Connector 109"/>
          <p:cNvCxnSpPr>
            <a:cxnSpLocks noChangeShapeType="1"/>
          </p:cNvCxnSpPr>
          <p:nvPr/>
        </p:nvCxnSpPr>
        <p:spPr bwMode="auto">
          <a:xfrm>
            <a:off x="3865563" y="3919538"/>
            <a:ext cx="1204912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6" name="Freeform 228"/>
          <p:cNvSpPr/>
          <p:nvPr/>
        </p:nvSpPr>
        <p:spPr bwMode="auto">
          <a:xfrm>
            <a:off x="1098550" y="2163763"/>
            <a:ext cx="546100" cy="550862"/>
          </a:xfrm>
          <a:custGeom>
            <a:avLst/>
            <a:gdLst>
              <a:gd name="T0" fmla="*/ 2147483647 w 68"/>
              <a:gd name="T1" fmla="*/ 2147483647 h 68"/>
              <a:gd name="T2" fmla="*/ 2147483647 w 68"/>
              <a:gd name="T3" fmla="*/ 2147483647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2147483647 w 68"/>
              <a:gd name="T11" fmla="*/ 2147483647 h 68"/>
              <a:gd name="T12" fmla="*/ 2147483647 w 68"/>
              <a:gd name="T13" fmla="*/ 2147483647 h 68"/>
              <a:gd name="T14" fmla="*/ 2147483647 w 68"/>
              <a:gd name="T15" fmla="*/ 2147483647 h 68"/>
              <a:gd name="T16" fmla="*/ 2147483647 w 68"/>
              <a:gd name="T17" fmla="*/ 2147483647 h 68"/>
              <a:gd name="T18" fmla="*/ 2147483647 w 68"/>
              <a:gd name="T19" fmla="*/ 2147483647 h 68"/>
              <a:gd name="T20" fmla="*/ 2147483647 w 68"/>
              <a:gd name="T21" fmla="*/ 2147483647 h 68"/>
              <a:gd name="T22" fmla="*/ 2147483647 w 68"/>
              <a:gd name="T23" fmla="*/ 2147483647 h 68"/>
              <a:gd name="T24" fmla="*/ 2147483647 w 68"/>
              <a:gd name="T25" fmla="*/ 2147483647 h 68"/>
              <a:gd name="T26" fmla="*/ 2147483647 w 68"/>
              <a:gd name="T27" fmla="*/ 2147483647 h 68"/>
              <a:gd name="T28" fmla="*/ 0 w 68"/>
              <a:gd name="T29" fmla="*/ 2147483647 h 68"/>
              <a:gd name="T30" fmla="*/ 2147483647 w 68"/>
              <a:gd name="T31" fmla="*/ 2147483647 h 68"/>
              <a:gd name="T32" fmla="*/ 2147483647 w 68"/>
              <a:gd name="T33" fmla="*/ 0 h 68"/>
              <a:gd name="T34" fmla="*/ 2147483647 w 68"/>
              <a:gd name="T35" fmla="*/ 0 h 68"/>
              <a:gd name="T36" fmla="*/ 2147483647 w 68"/>
              <a:gd name="T37" fmla="*/ 0 h 68"/>
              <a:gd name="T38" fmla="*/ 2147483647 w 68"/>
              <a:gd name="T39" fmla="*/ 2147483647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17" name="Freeform 103"/>
          <p:cNvSpPr>
            <a:spLocks noEditPoints="1"/>
          </p:cNvSpPr>
          <p:nvPr/>
        </p:nvSpPr>
        <p:spPr bwMode="auto">
          <a:xfrm>
            <a:off x="1168400" y="4997450"/>
            <a:ext cx="409575" cy="601663"/>
          </a:xfrm>
          <a:custGeom>
            <a:avLst/>
            <a:gdLst>
              <a:gd name="T0" fmla="*/ 2147483647 w 42"/>
              <a:gd name="T1" fmla="*/ 2147483647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2147483647 w 42"/>
              <a:gd name="T7" fmla="*/ 2147483647 h 62"/>
              <a:gd name="T8" fmla="*/ 2147483647 w 42"/>
              <a:gd name="T9" fmla="*/ 2147483647 h 62"/>
              <a:gd name="T10" fmla="*/ 2147483647 w 42"/>
              <a:gd name="T11" fmla="*/ 2147483647 h 62"/>
              <a:gd name="T12" fmla="*/ 2147483647 w 42"/>
              <a:gd name="T13" fmla="*/ 2147483647 h 62"/>
              <a:gd name="T14" fmla="*/ 2147483647 w 42"/>
              <a:gd name="T15" fmla="*/ 2147483647 h 62"/>
              <a:gd name="T16" fmla="*/ 2147483647 w 42"/>
              <a:gd name="T17" fmla="*/ 2147483647 h 62"/>
              <a:gd name="T18" fmla="*/ 2147483647 w 42"/>
              <a:gd name="T19" fmla="*/ 2147483647 h 62"/>
              <a:gd name="T20" fmla="*/ 2147483647 w 42"/>
              <a:gd name="T21" fmla="*/ 2147483647 h 62"/>
              <a:gd name="T22" fmla="*/ 2147483647 w 42"/>
              <a:gd name="T23" fmla="*/ 2147483647 h 62"/>
              <a:gd name="T24" fmla="*/ 2147483647 w 42"/>
              <a:gd name="T25" fmla="*/ 2147483647 h 62"/>
              <a:gd name="T26" fmla="*/ 2147483647 w 42"/>
              <a:gd name="T27" fmla="*/ 2147483647 h 62"/>
              <a:gd name="T28" fmla="*/ 2147483647 w 42"/>
              <a:gd name="T29" fmla="*/ 2147483647 h 62"/>
              <a:gd name="T30" fmla="*/ 2147483647 w 42"/>
              <a:gd name="T31" fmla="*/ 2147483647 h 62"/>
              <a:gd name="T32" fmla="*/ 2147483647 w 42"/>
              <a:gd name="T33" fmla="*/ 2147483647 h 62"/>
              <a:gd name="T34" fmla="*/ 0 w 42"/>
              <a:gd name="T35" fmla="*/ 2147483647 h 62"/>
              <a:gd name="T36" fmla="*/ 2147483647 w 42"/>
              <a:gd name="T37" fmla="*/ 0 h 62"/>
              <a:gd name="T38" fmla="*/ 2147483647 w 42"/>
              <a:gd name="T39" fmla="*/ 2147483647 h 62"/>
              <a:gd name="T40" fmla="*/ 2147483647 w 42"/>
              <a:gd name="T41" fmla="*/ 2147483647 h 62"/>
              <a:gd name="T42" fmla="*/ 2147483647 w 42"/>
              <a:gd name="T43" fmla="*/ 2147483647 h 62"/>
              <a:gd name="T44" fmla="*/ 2147483647 w 42"/>
              <a:gd name="T45" fmla="*/ 2147483647 h 62"/>
              <a:gd name="T46" fmla="*/ 2147483647 w 42"/>
              <a:gd name="T47" fmla="*/ 2147483647 h 62"/>
              <a:gd name="T48" fmla="*/ 2147483647 w 42"/>
              <a:gd name="T49" fmla="*/ 2147483647 h 62"/>
              <a:gd name="T50" fmla="*/ 2147483647 w 42"/>
              <a:gd name="T51" fmla="*/ 2147483647 h 62"/>
              <a:gd name="T52" fmla="*/ 2147483647 w 42"/>
              <a:gd name="T53" fmla="*/ 2147483647 h 62"/>
              <a:gd name="T54" fmla="*/ 2147483647 w 42"/>
              <a:gd name="T55" fmla="*/ 2147483647 h 62"/>
              <a:gd name="T56" fmla="*/ 2147483647 w 42"/>
              <a:gd name="T57" fmla="*/ 2147483647 h 62"/>
              <a:gd name="T58" fmla="*/ 2147483647 w 42"/>
              <a:gd name="T59" fmla="*/ 2147483647 h 62"/>
              <a:gd name="T60" fmla="*/ 2147483647 w 42"/>
              <a:gd name="T61" fmla="*/ 2147483647 h 62"/>
              <a:gd name="T62" fmla="*/ 2147483647 w 42"/>
              <a:gd name="T63" fmla="*/ 2147483647 h 62"/>
              <a:gd name="T64" fmla="*/ 2147483647 w 42"/>
              <a:gd name="T65" fmla="*/ 2147483647 h 62"/>
              <a:gd name="T66" fmla="*/ 2147483647 w 42"/>
              <a:gd name="T67" fmla="*/ 2147483647 h 62"/>
              <a:gd name="T68" fmla="*/ 2147483647 w 42"/>
              <a:gd name="T69" fmla="*/ 2147483647 h 62"/>
              <a:gd name="T70" fmla="*/ 2147483647 w 42"/>
              <a:gd name="T71" fmla="*/ 2147483647 h 62"/>
              <a:gd name="T72" fmla="*/ 2147483647 w 42"/>
              <a:gd name="T73" fmla="*/ 2147483647 h 62"/>
              <a:gd name="T74" fmla="*/ 2147483647 w 42"/>
              <a:gd name="T75" fmla="*/ 2147483647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18" name="Rounded Rectangle 29"/>
          <p:cNvSpPr>
            <a:spLocks noChangeArrowheads="1"/>
          </p:cNvSpPr>
          <p:nvPr/>
        </p:nvSpPr>
        <p:spPr bwMode="auto">
          <a:xfrm>
            <a:off x="8429625" y="185737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350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9" name="Rounded Rectangle 32"/>
          <p:cNvSpPr>
            <a:spLocks noChangeArrowheads="1"/>
          </p:cNvSpPr>
          <p:nvPr/>
        </p:nvSpPr>
        <p:spPr bwMode="auto">
          <a:xfrm>
            <a:off x="8429625" y="3290888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350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20" name="Rounded Rectangle 35"/>
          <p:cNvSpPr>
            <a:spLocks noChangeArrowheads="1"/>
          </p:cNvSpPr>
          <p:nvPr/>
        </p:nvSpPr>
        <p:spPr bwMode="auto">
          <a:xfrm>
            <a:off x="8429625" y="47244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350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121" name="Elbow Connector 45"/>
          <p:cNvCxnSpPr>
            <a:cxnSpLocks noChangeShapeType="1"/>
          </p:cNvCxnSpPr>
          <p:nvPr/>
        </p:nvCxnSpPr>
        <p:spPr bwMode="auto">
          <a:xfrm flipH="1">
            <a:off x="7085013" y="2439988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2" name="Elbow Connector 46"/>
          <p:cNvCxnSpPr>
            <a:cxnSpLocks noChangeShapeType="1"/>
          </p:cNvCxnSpPr>
          <p:nvPr/>
        </p:nvCxnSpPr>
        <p:spPr bwMode="auto">
          <a:xfrm flipH="1" flipV="1">
            <a:off x="7085013" y="4454525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Straight Connector 47"/>
          <p:cNvCxnSpPr>
            <a:cxnSpLocks noChangeShapeType="1"/>
          </p:cNvCxnSpPr>
          <p:nvPr/>
        </p:nvCxnSpPr>
        <p:spPr bwMode="auto">
          <a:xfrm flipH="1">
            <a:off x="7085013" y="3919538"/>
            <a:ext cx="1230312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4" name="Freeform 105"/>
          <p:cNvSpPr>
            <a:spLocks noEditPoints="1"/>
          </p:cNvSpPr>
          <p:nvPr/>
        </p:nvSpPr>
        <p:spPr bwMode="auto">
          <a:xfrm>
            <a:off x="10523538" y="2198688"/>
            <a:ext cx="496887" cy="500062"/>
          </a:xfrm>
          <a:custGeom>
            <a:avLst/>
            <a:gdLst>
              <a:gd name="T0" fmla="*/ 0 w 71"/>
              <a:gd name="T1" fmla="*/ 2147483647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2147483647 w 71"/>
              <a:gd name="T7" fmla="*/ 2147483647 h 71"/>
              <a:gd name="T8" fmla="*/ 2147483647 w 71"/>
              <a:gd name="T9" fmla="*/ 2147483647 h 71"/>
              <a:gd name="T10" fmla="*/ 2147483647 w 71"/>
              <a:gd name="T11" fmla="*/ 2147483647 h 71"/>
              <a:gd name="T12" fmla="*/ 2147483647 w 71"/>
              <a:gd name="T13" fmla="*/ 2147483647 h 71"/>
              <a:gd name="T14" fmla="*/ 0 w 71"/>
              <a:gd name="T15" fmla="*/ 2147483647 h 71"/>
              <a:gd name="T16" fmla="*/ 2147483647 w 71"/>
              <a:gd name="T17" fmla="*/ 2147483647 h 71"/>
              <a:gd name="T18" fmla="*/ 2147483647 w 71"/>
              <a:gd name="T19" fmla="*/ 2147483647 h 71"/>
              <a:gd name="T20" fmla="*/ 2147483647 w 71"/>
              <a:gd name="T21" fmla="*/ 2147483647 h 71"/>
              <a:gd name="T22" fmla="*/ 2147483647 w 71"/>
              <a:gd name="T23" fmla="*/ 2147483647 h 71"/>
              <a:gd name="T24" fmla="*/ 2147483647 w 71"/>
              <a:gd name="T25" fmla="*/ 2147483647 h 71"/>
              <a:gd name="T26" fmla="*/ 2147483647 w 71"/>
              <a:gd name="T27" fmla="*/ 2147483647 h 71"/>
              <a:gd name="T28" fmla="*/ 2147483647 w 71"/>
              <a:gd name="T29" fmla="*/ 2147483647 h 71"/>
              <a:gd name="T30" fmla="*/ 2147483647 w 71"/>
              <a:gd name="T31" fmla="*/ 2147483647 h 71"/>
              <a:gd name="T32" fmla="*/ 2147483647 w 71"/>
              <a:gd name="T33" fmla="*/ 2147483647 h 71"/>
              <a:gd name="T34" fmla="*/ 2147483647 w 71"/>
              <a:gd name="T35" fmla="*/ 2147483647 h 71"/>
              <a:gd name="T36" fmla="*/ 2147483647 w 71"/>
              <a:gd name="T37" fmla="*/ 2147483647 h 71"/>
              <a:gd name="T38" fmla="*/ 2147483647 w 71"/>
              <a:gd name="T39" fmla="*/ 2147483647 h 71"/>
              <a:gd name="T40" fmla="*/ 2147483647 w 71"/>
              <a:gd name="T41" fmla="*/ 0 h 71"/>
              <a:gd name="T42" fmla="*/ 2147483647 w 71"/>
              <a:gd name="T43" fmla="*/ 2147483647 h 71"/>
              <a:gd name="T44" fmla="*/ 2147483647 w 71"/>
              <a:gd name="T45" fmla="*/ 2147483647 h 71"/>
              <a:gd name="T46" fmla="*/ 2147483647 w 71"/>
              <a:gd name="T47" fmla="*/ 2147483647 h 71"/>
              <a:gd name="T48" fmla="*/ 2147483647 w 71"/>
              <a:gd name="T49" fmla="*/ 2147483647 h 71"/>
              <a:gd name="T50" fmla="*/ 2147483647 w 71"/>
              <a:gd name="T51" fmla="*/ 2147483647 h 71"/>
              <a:gd name="T52" fmla="*/ 2147483647 w 71"/>
              <a:gd name="T53" fmla="*/ 2147483647 h 71"/>
              <a:gd name="T54" fmla="*/ 2147483647 w 71"/>
              <a:gd name="T55" fmla="*/ 2147483647 h 71"/>
              <a:gd name="T56" fmla="*/ 2147483647 w 71"/>
              <a:gd name="T57" fmla="*/ 2147483647 h 71"/>
              <a:gd name="T58" fmla="*/ 2147483647 w 71"/>
              <a:gd name="T59" fmla="*/ 2147483647 h 71"/>
              <a:gd name="T60" fmla="*/ 2147483647 w 71"/>
              <a:gd name="T61" fmla="*/ 2147483647 h 71"/>
              <a:gd name="T62" fmla="*/ 2147483647 w 71"/>
              <a:gd name="T63" fmla="*/ 2147483647 h 71"/>
              <a:gd name="T64" fmla="*/ 2147483647 w 71"/>
              <a:gd name="T65" fmla="*/ 2147483647 h 71"/>
              <a:gd name="T66" fmla="*/ 2147483647 w 71"/>
              <a:gd name="T67" fmla="*/ 2147483647 h 71"/>
              <a:gd name="T68" fmla="*/ 2147483647 w 71"/>
              <a:gd name="T69" fmla="*/ 2147483647 h 71"/>
              <a:gd name="T70" fmla="*/ 2147483647 w 71"/>
              <a:gd name="T71" fmla="*/ 2147483647 h 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5" name="Freeform 66"/>
          <p:cNvSpPr>
            <a:spLocks noEditPoints="1"/>
          </p:cNvSpPr>
          <p:nvPr/>
        </p:nvSpPr>
        <p:spPr bwMode="auto">
          <a:xfrm>
            <a:off x="10523538" y="3668713"/>
            <a:ext cx="522287" cy="404812"/>
          </a:xfrm>
          <a:custGeom>
            <a:avLst/>
            <a:gdLst>
              <a:gd name="T0" fmla="*/ 2147483647 w 72"/>
              <a:gd name="T1" fmla="*/ 2147483647 h 56"/>
              <a:gd name="T2" fmla="*/ 2147483647 w 72"/>
              <a:gd name="T3" fmla="*/ 2147483647 h 56"/>
              <a:gd name="T4" fmla="*/ 2147483647 w 72"/>
              <a:gd name="T5" fmla="*/ 2147483647 h 56"/>
              <a:gd name="T6" fmla="*/ 2147483647 w 72"/>
              <a:gd name="T7" fmla="*/ 2147483647 h 56"/>
              <a:gd name="T8" fmla="*/ 2147483647 w 72"/>
              <a:gd name="T9" fmla="*/ 2147483647 h 56"/>
              <a:gd name="T10" fmla="*/ 2147483647 w 72"/>
              <a:gd name="T11" fmla="*/ 2147483647 h 56"/>
              <a:gd name="T12" fmla="*/ 2147483647 w 72"/>
              <a:gd name="T13" fmla="*/ 2147483647 h 56"/>
              <a:gd name="T14" fmla="*/ 2147483647 w 72"/>
              <a:gd name="T15" fmla="*/ 2147483647 h 56"/>
              <a:gd name="T16" fmla="*/ 0 w 72"/>
              <a:gd name="T17" fmla="*/ 2147483647 h 56"/>
              <a:gd name="T18" fmla="*/ 2147483647 w 72"/>
              <a:gd name="T19" fmla="*/ 0 h 56"/>
              <a:gd name="T20" fmla="*/ 2147483647 w 72"/>
              <a:gd name="T21" fmla="*/ 2147483647 h 56"/>
              <a:gd name="T22" fmla="*/ 2147483647 w 72"/>
              <a:gd name="T23" fmla="*/ 2147483647 h 56"/>
              <a:gd name="T24" fmla="*/ 2147483647 w 72"/>
              <a:gd name="T25" fmla="*/ 2147483647 h 56"/>
              <a:gd name="T26" fmla="*/ 2147483647 w 72"/>
              <a:gd name="T27" fmla="*/ 2147483647 h 56"/>
              <a:gd name="T28" fmla="*/ 2147483647 w 72"/>
              <a:gd name="T29" fmla="*/ 2147483647 h 56"/>
              <a:gd name="T30" fmla="*/ 2147483647 w 72"/>
              <a:gd name="T31" fmla="*/ 2147483647 h 56"/>
              <a:gd name="T32" fmla="*/ 2147483647 w 72"/>
              <a:gd name="T33" fmla="*/ 2147483647 h 56"/>
              <a:gd name="T34" fmla="*/ 2147483647 w 72"/>
              <a:gd name="T35" fmla="*/ 2147483647 h 56"/>
              <a:gd name="T36" fmla="*/ 2147483647 w 72"/>
              <a:gd name="T37" fmla="*/ 2147483647 h 56"/>
              <a:gd name="T38" fmla="*/ 2147483647 w 72"/>
              <a:gd name="T39" fmla="*/ 2147483647 h 56"/>
              <a:gd name="T40" fmla="*/ 2147483647 w 72"/>
              <a:gd name="T41" fmla="*/ 2147483647 h 56"/>
              <a:gd name="T42" fmla="*/ 2147483647 w 72"/>
              <a:gd name="T43" fmla="*/ 2147483647 h 56"/>
              <a:gd name="T44" fmla="*/ 2147483647 w 72"/>
              <a:gd name="T45" fmla="*/ 2147483647 h 56"/>
              <a:gd name="T46" fmla="*/ 2147483647 w 72"/>
              <a:gd name="T47" fmla="*/ 2147483647 h 56"/>
              <a:gd name="T48" fmla="*/ 2147483647 w 72"/>
              <a:gd name="T49" fmla="*/ 2147483647 h 56"/>
              <a:gd name="T50" fmla="*/ 2147483647 w 7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6" name="Freeform 15"/>
          <p:cNvSpPr>
            <a:spLocks noEditPoints="1"/>
          </p:cNvSpPr>
          <p:nvPr/>
        </p:nvSpPr>
        <p:spPr bwMode="auto">
          <a:xfrm>
            <a:off x="1111250" y="3657600"/>
            <a:ext cx="596900" cy="447675"/>
          </a:xfrm>
          <a:custGeom>
            <a:avLst/>
            <a:gdLst>
              <a:gd name="T0" fmla="*/ 2147483647 w 168"/>
              <a:gd name="T1" fmla="*/ 2147483647 h 126"/>
              <a:gd name="T2" fmla="*/ 0 w 168"/>
              <a:gd name="T3" fmla="*/ 2147483647 h 126"/>
              <a:gd name="T4" fmla="*/ 0 w 168"/>
              <a:gd name="T5" fmla="*/ 0 h 126"/>
              <a:gd name="T6" fmla="*/ 2147483647 w 168"/>
              <a:gd name="T7" fmla="*/ 0 h 126"/>
              <a:gd name="T8" fmla="*/ 2147483647 w 168"/>
              <a:gd name="T9" fmla="*/ 2147483647 h 126"/>
              <a:gd name="T10" fmla="*/ 2147483647 w 168"/>
              <a:gd name="T11" fmla="*/ 2147483647 h 126"/>
              <a:gd name="T12" fmla="*/ 2147483647 w 168"/>
              <a:gd name="T13" fmla="*/ 2147483647 h 126"/>
              <a:gd name="T14" fmla="*/ 2147483647 w 168"/>
              <a:gd name="T15" fmla="*/ 2147483647 h 126"/>
              <a:gd name="T16" fmla="*/ 2147483647 w 168"/>
              <a:gd name="T17" fmla="*/ 2147483647 h 126"/>
              <a:gd name="T18" fmla="*/ 2147483647 w 168"/>
              <a:gd name="T19" fmla="*/ 2147483647 h 126"/>
              <a:gd name="T20" fmla="*/ 2147483647 w 168"/>
              <a:gd name="T21" fmla="*/ 2147483647 h 126"/>
              <a:gd name="T22" fmla="*/ 2147483647 w 168"/>
              <a:gd name="T23" fmla="*/ 2147483647 h 126"/>
              <a:gd name="T24" fmla="*/ 2147483647 w 168"/>
              <a:gd name="T25" fmla="*/ 2147483647 h 126"/>
              <a:gd name="T26" fmla="*/ 2147483647 w 168"/>
              <a:gd name="T27" fmla="*/ 2147483647 h 126"/>
              <a:gd name="T28" fmla="*/ 2147483647 w 168"/>
              <a:gd name="T29" fmla="*/ 2147483647 h 126"/>
              <a:gd name="T30" fmla="*/ 2147483647 w 168"/>
              <a:gd name="T31" fmla="*/ 2147483647 h 126"/>
              <a:gd name="T32" fmla="*/ 2147483647 w 168"/>
              <a:gd name="T33" fmla="*/ 2147483647 h 126"/>
              <a:gd name="T34" fmla="*/ 2147483647 w 168"/>
              <a:gd name="T35" fmla="*/ 2147483647 h 126"/>
              <a:gd name="T36" fmla="*/ 2147483647 w 168"/>
              <a:gd name="T37" fmla="*/ 2147483647 h 126"/>
              <a:gd name="T38" fmla="*/ 2147483647 w 168"/>
              <a:gd name="T39" fmla="*/ 2147483647 h 126"/>
              <a:gd name="T40" fmla="*/ 2147483647 w 168"/>
              <a:gd name="T41" fmla="*/ 2147483647 h 126"/>
              <a:gd name="T42" fmla="*/ 2147483647 w 168"/>
              <a:gd name="T43" fmla="*/ 2147483647 h 126"/>
              <a:gd name="T44" fmla="*/ 2147483647 w 168"/>
              <a:gd name="T45" fmla="*/ 2147483647 h 126"/>
              <a:gd name="T46" fmla="*/ 2147483647 w 168"/>
              <a:gd name="T47" fmla="*/ 2147483647 h 126"/>
              <a:gd name="T48" fmla="*/ 2147483647 w 168"/>
              <a:gd name="T49" fmla="*/ 2147483647 h 126"/>
              <a:gd name="T50" fmla="*/ 2147483647 w 168"/>
              <a:gd name="T51" fmla="*/ 2147483647 h 126"/>
              <a:gd name="T52" fmla="*/ 2147483647 w 168"/>
              <a:gd name="T53" fmla="*/ 2147483647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7" name="Freeform 54@|5FFC:14657585|FBC:16777215|LFC:11765543|LBC:16777215"/>
          <p:cNvSpPr/>
          <p:nvPr/>
        </p:nvSpPr>
        <p:spPr bwMode="auto">
          <a:xfrm>
            <a:off x="5211763" y="3078163"/>
            <a:ext cx="1744662" cy="1744662"/>
          </a:xfrm>
          <a:custGeom>
            <a:avLst/>
            <a:gdLst>
              <a:gd name="T0" fmla="*/ 0 w 661361"/>
              <a:gd name="T1" fmla="*/ 775516186 h 661361"/>
              <a:gd name="T2" fmla="*/ 227145144 w 661361"/>
              <a:gd name="T3" fmla="*/ 227143348 h 661361"/>
              <a:gd name="T4" fmla="*/ 775518866 w 661361"/>
              <a:gd name="T5" fmla="*/ 0 h 661361"/>
              <a:gd name="T6" fmla="*/ 1323892470 w 661361"/>
              <a:gd name="T7" fmla="*/ 227145144 h 661361"/>
              <a:gd name="T8" fmla="*/ 1551035142 w 661361"/>
              <a:gd name="T9" fmla="*/ 775518866 h 661361"/>
              <a:gd name="T10" fmla="*/ 1323892470 w 661361"/>
              <a:gd name="T11" fmla="*/ 1323892470 h 661361"/>
              <a:gd name="T12" fmla="*/ 775518866 w 661361"/>
              <a:gd name="T13" fmla="*/ 1551035142 h 661361"/>
              <a:gd name="T14" fmla="*/ 227145144 w 661361"/>
              <a:gd name="T15" fmla="*/ 1323892470 h 661361"/>
              <a:gd name="T16" fmla="*/ 2664 w 661361"/>
              <a:gd name="T17" fmla="*/ 775518866 h 661361"/>
              <a:gd name="T18" fmla="*/ 0 w 661361"/>
              <a:gd name="T19" fmla="*/ 775516186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1562" tIns="141562" rIns="141562" bIns="141562" anchor="ctr"/>
          <a:lstStyle/>
          <a:p>
            <a:endParaRPr lang="zh-CN" altLang="en-US"/>
          </a:p>
        </p:txBody>
      </p:sp>
      <p:sp>
        <p:nvSpPr>
          <p:cNvPr id="47128" name="Freeform 78@|5FFC:0|FBC:0|LFC:16777215|LBC:16777215"/>
          <p:cNvSpPr>
            <a:spLocks noEditPoints="1"/>
          </p:cNvSpPr>
          <p:nvPr/>
        </p:nvSpPr>
        <p:spPr bwMode="auto">
          <a:xfrm>
            <a:off x="5721350" y="3422650"/>
            <a:ext cx="725488" cy="1055688"/>
          </a:xfrm>
          <a:custGeom>
            <a:avLst/>
            <a:gdLst>
              <a:gd name="T0" fmla="*/ 2147483647 w 85"/>
              <a:gd name="T1" fmla="*/ 0 h 123"/>
              <a:gd name="T2" fmla="*/ 0 w 85"/>
              <a:gd name="T3" fmla="*/ 2147483647 h 123"/>
              <a:gd name="T4" fmla="*/ 2147483647 w 85"/>
              <a:gd name="T5" fmla="*/ 2147483647 h 123"/>
              <a:gd name="T6" fmla="*/ 2147483647 w 85"/>
              <a:gd name="T7" fmla="*/ 2147483647 h 123"/>
              <a:gd name="T8" fmla="*/ 2147483647 w 85"/>
              <a:gd name="T9" fmla="*/ 2147483647 h 123"/>
              <a:gd name="T10" fmla="*/ 2147483647 w 85"/>
              <a:gd name="T11" fmla="*/ 2147483647 h 123"/>
              <a:gd name="T12" fmla="*/ 2147483647 w 85"/>
              <a:gd name="T13" fmla="*/ 0 h 123"/>
              <a:gd name="T14" fmla="*/ 2147483647 w 85"/>
              <a:gd name="T15" fmla="*/ 2147483647 h 123"/>
              <a:gd name="T16" fmla="*/ 2147483647 w 85"/>
              <a:gd name="T17" fmla="*/ 2147483647 h 123"/>
              <a:gd name="T18" fmla="*/ 2147483647 w 85"/>
              <a:gd name="T19" fmla="*/ 2147483647 h 123"/>
              <a:gd name="T20" fmla="*/ 2147483647 w 85"/>
              <a:gd name="T21" fmla="*/ 2147483647 h 123"/>
              <a:gd name="T22" fmla="*/ 2147483647 w 85"/>
              <a:gd name="T23" fmla="*/ 2147483647 h 123"/>
              <a:gd name="T24" fmla="*/ 2147483647 w 85"/>
              <a:gd name="T25" fmla="*/ 2147483647 h 123"/>
              <a:gd name="T26" fmla="*/ 2147483647 w 85"/>
              <a:gd name="T27" fmla="*/ 2147483647 h 123"/>
              <a:gd name="T28" fmla="*/ 2147483647 w 85"/>
              <a:gd name="T29" fmla="*/ 2147483647 h 123"/>
              <a:gd name="T30" fmla="*/ 2147483647 w 85"/>
              <a:gd name="T31" fmla="*/ 2147483647 h 123"/>
              <a:gd name="T32" fmla="*/ 2147483647 w 85"/>
              <a:gd name="T33" fmla="*/ 2147483647 h 123"/>
              <a:gd name="T34" fmla="*/ 2147483647 w 85"/>
              <a:gd name="T35" fmla="*/ 2147483647 h 123"/>
              <a:gd name="T36" fmla="*/ 2147483647 w 85"/>
              <a:gd name="T37" fmla="*/ 2147483647 h 123"/>
              <a:gd name="T38" fmla="*/ 2147483647 w 85"/>
              <a:gd name="T39" fmla="*/ 2147483647 h 123"/>
              <a:gd name="T40" fmla="*/ 2147483647 w 85"/>
              <a:gd name="T41" fmla="*/ 2147483647 h 123"/>
              <a:gd name="T42" fmla="*/ 2147483647 w 85"/>
              <a:gd name="T43" fmla="*/ 2147483647 h 123"/>
              <a:gd name="T44" fmla="*/ 2147483647 w 85"/>
              <a:gd name="T45" fmla="*/ 2147483647 h 123"/>
              <a:gd name="T46" fmla="*/ 2147483647 w 85"/>
              <a:gd name="T47" fmla="*/ 2147483647 h 123"/>
              <a:gd name="T48" fmla="*/ 2147483647 w 85"/>
              <a:gd name="T49" fmla="*/ 2147483647 h 123"/>
              <a:gd name="T50" fmla="*/ 2147483647 w 85"/>
              <a:gd name="T51" fmla="*/ 2147483647 h 123"/>
              <a:gd name="T52" fmla="*/ 2147483647 w 85"/>
              <a:gd name="T53" fmla="*/ 2147483647 h 123"/>
              <a:gd name="T54" fmla="*/ 2147483647 w 85"/>
              <a:gd name="T55" fmla="*/ 2147483647 h 123"/>
              <a:gd name="T56" fmla="*/ 2147483647 w 85"/>
              <a:gd name="T57" fmla="*/ 2147483647 h 123"/>
              <a:gd name="T58" fmla="*/ 2147483647 w 85"/>
              <a:gd name="T59" fmla="*/ 2147483647 h 123"/>
              <a:gd name="T60" fmla="*/ 2147483647 w 85"/>
              <a:gd name="T61" fmla="*/ 2147483647 h 123"/>
              <a:gd name="T62" fmla="*/ 2147483647 w 85"/>
              <a:gd name="T63" fmla="*/ 2147483647 h 123"/>
              <a:gd name="T64" fmla="*/ 2147483647 w 85"/>
              <a:gd name="T65" fmla="*/ 2147483647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5" h="123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14" y="74"/>
                  <a:pt x="19" y="88"/>
                </a:cubicBezTo>
                <a:cubicBezTo>
                  <a:pt x="27" y="110"/>
                  <a:pt x="26" y="123"/>
                  <a:pt x="42" y="123"/>
                </a:cubicBezTo>
                <a:cubicBezTo>
                  <a:pt x="59" y="123"/>
                  <a:pt x="58" y="110"/>
                  <a:pt x="65" y="88"/>
                </a:cubicBezTo>
                <a:cubicBezTo>
                  <a:pt x="70" y="74"/>
                  <a:pt x="85" y="57"/>
                  <a:pt x="85" y="42"/>
                </a:cubicBezTo>
                <a:cubicBezTo>
                  <a:pt x="85" y="19"/>
                  <a:pt x="66" y="0"/>
                  <a:pt x="42" y="0"/>
                </a:cubicBezTo>
                <a:close/>
                <a:moveTo>
                  <a:pt x="52" y="104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104"/>
                  <a:pt x="32" y="102"/>
                  <a:pt x="31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7"/>
                  <a:pt x="54" y="98"/>
                  <a:pt x="54" y="99"/>
                </a:cubicBezTo>
                <a:cubicBezTo>
                  <a:pt x="53" y="101"/>
                  <a:pt x="53" y="103"/>
                  <a:pt x="52" y="104"/>
                </a:cubicBezTo>
                <a:close/>
                <a:moveTo>
                  <a:pt x="30" y="95"/>
                </a:moveTo>
                <a:cubicBezTo>
                  <a:pt x="29" y="93"/>
                  <a:pt x="28" y="91"/>
                  <a:pt x="27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9"/>
                  <a:pt x="56" y="91"/>
                  <a:pt x="56" y="92"/>
                </a:cubicBezTo>
                <a:lnTo>
                  <a:pt x="30" y="95"/>
                </a:lnTo>
                <a:close/>
                <a:moveTo>
                  <a:pt x="42" y="115"/>
                </a:moveTo>
                <a:cubicBezTo>
                  <a:pt x="38" y="115"/>
                  <a:pt x="37" y="114"/>
                  <a:pt x="35" y="110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9" y="114"/>
                  <a:pt x="47" y="115"/>
                  <a:pt x="42" y="115"/>
                </a:cubicBezTo>
                <a:close/>
                <a:moveTo>
                  <a:pt x="60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3" y="76"/>
                  <a:pt x="20" y="72"/>
                  <a:pt x="18" y="68"/>
                </a:cubicBezTo>
                <a:cubicBezTo>
                  <a:pt x="13" y="59"/>
                  <a:pt x="8" y="50"/>
                  <a:pt x="8" y="42"/>
                </a:cubicBezTo>
                <a:cubicBezTo>
                  <a:pt x="8" y="23"/>
                  <a:pt x="23" y="8"/>
                  <a:pt x="42" y="8"/>
                </a:cubicBezTo>
                <a:cubicBezTo>
                  <a:pt x="61" y="8"/>
                  <a:pt x="77" y="23"/>
                  <a:pt x="77" y="42"/>
                </a:cubicBezTo>
                <a:cubicBezTo>
                  <a:pt x="77" y="50"/>
                  <a:pt x="72" y="59"/>
                  <a:pt x="67" y="68"/>
                </a:cubicBezTo>
                <a:cubicBezTo>
                  <a:pt x="64" y="72"/>
                  <a:pt x="62" y="76"/>
                  <a:pt x="60" y="80"/>
                </a:cubicBezTo>
                <a:close/>
                <a:moveTo>
                  <a:pt x="60" y="80"/>
                </a:moveTo>
                <a:cubicBezTo>
                  <a:pt x="60" y="80"/>
                  <a:pt x="60" y="80"/>
                  <a:pt x="60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9" name="Freeform 79@|5FFC:0|FBC:0|LFC:16777215|LBC:16777215"/>
          <p:cNvSpPr>
            <a:spLocks noEditPoints="1"/>
          </p:cNvSpPr>
          <p:nvPr/>
        </p:nvSpPr>
        <p:spPr bwMode="auto">
          <a:xfrm>
            <a:off x="5884863" y="3584575"/>
            <a:ext cx="212725" cy="214313"/>
          </a:xfrm>
          <a:custGeom>
            <a:avLst/>
            <a:gdLst>
              <a:gd name="T0" fmla="*/ 2147483647 w 25"/>
              <a:gd name="T1" fmla="*/ 0 h 25"/>
              <a:gd name="T2" fmla="*/ 0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0 h 25"/>
              <a:gd name="T16" fmla="*/ 2147483647 w 25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25">
                <a:moveTo>
                  <a:pt x="23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4" y="24"/>
                  <a:pt x="4" y="23"/>
                </a:cubicBezTo>
                <a:cubicBezTo>
                  <a:pt x="4" y="12"/>
                  <a:pt x="13" y="4"/>
                  <a:pt x="23" y="4"/>
                </a:cubicBezTo>
                <a:cubicBezTo>
                  <a:pt x="24" y="4"/>
                  <a:pt x="25" y="3"/>
                  <a:pt x="25" y="2"/>
                </a:cubicBezTo>
                <a:cubicBezTo>
                  <a:pt x="25" y="1"/>
                  <a:pt x="24" y="0"/>
                  <a:pt x="23" y="0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30" name="TextBox 13"/>
          <p:cNvSpPr txBox="1">
            <a:spLocks noChangeArrowheads="1"/>
          </p:cNvSpPr>
          <p:nvPr/>
        </p:nvSpPr>
        <p:spPr bwMode="auto">
          <a:xfrm>
            <a:off x="1876425" y="219392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1" name="TextBox 13"/>
          <p:cNvSpPr txBox="1">
            <a:spLocks noChangeArrowheads="1"/>
          </p:cNvSpPr>
          <p:nvPr/>
        </p:nvSpPr>
        <p:spPr bwMode="auto">
          <a:xfrm>
            <a:off x="1881188" y="2479675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2" name="TextBox 13"/>
          <p:cNvSpPr txBox="1">
            <a:spLocks noChangeArrowheads="1"/>
          </p:cNvSpPr>
          <p:nvPr/>
        </p:nvSpPr>
        <p:spPr bwMode="auto">
          <a:xfrm>
            <a:off x="1876425" y="3636963"/>
            <a:ext cx="156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目的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3" name="TextBox 13"/>
          <p:cNvSpPr txBox="1">
            <a:spLocks noChangeArrowheads="1"/>
          </p:cNvSpPr>
          <p:nvPr/>
        </p:nvSpPr>
        <p:spPr bwMode="auto">
          <a:xfrm>
            <a:off x="1881188" y="39227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4" name="TextBox 13"/>
          <p:cNvSpPr txBox="1">
            <a:spLocks noChangeArrowheads="1"/>
          </p:cNvSpPr>
          <p:nvPr/>
        </p:nvSpPr>
        <p:spPr bwMode="auto">
          <a:xfrm>
            <a:off x="1876425" y="504507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策略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5" name="TextBox 13"/>
          <p:cNvSpPr txBox="1">
            <a:spLocks noChangeArrowheads="1"/>
          </p:cNvSpPr>
          <p:nvPr/>
        </p:nvSpPr>
        <p:spPr bwMode="auto">
          <a:xfrm>
            <a:off x="1881188" y="5330825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6" name="TextBox 13"/>
          <p:cNvSpPr txBox="1">
            <a:spLocks noChangeArrowheads="1"/>
          </p:cNvSpPr>
          <p:nvPr/>
        </p:nvSpPr>
        <p:spPr bwMode="auto">
          <a:xfrm>
            <a:off x="8667750" y="219392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媒介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7" name="TextBox 13"/>
          <p:cNvSpPr txBox="1">
            <a:spLocks noChangeArrowheads="1"/>
          </p:cNvSpPr>
          <p:nvPr/>
        </p:nvSpPr>
        <p:spPr bwMode="auto">
          <a:xfrm>
            <a:off x="8672513" y="2479675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8" name="TextBox 13"/>
          <p:cNvSpPr txBox="1">
            <a:spLocks noChangeArrowheads="1"/>
          </p:cNvSpPr>
          <p:nvPr/>
        </p:nvSpPr>
        <p:spPr bwMode="auto">
          <a:xfrm>
            <a:off x="8667750" y="3646488"/>
            <a:ext cx="156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手法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9" name="TextBox 13"/>
          <p:cNvSpPr txBox="1">
            <a:spLocks noChangeArrowheads="1"/>
          </p:cNvSpPr>
          <p:nvPr/>
        </p:nvSpPr>
        <p:spPr bwMode="auto">
          <a:xfrm>
            <a:off x="8672513" y="3932238"/>
            <a:ext cx="15589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0" name="TextBox 13"/>
          <p:cNvSpPr txBox="1">
            <a:spLocks noChangeArrowheads="1"/>
          </p:cNvSpPr>
          <p:nvPr/>
        </p:nvSpPr>
        <p:spPr bwMode="auto">
          <a:xfrm>
            <a:off x="8667750" y="5054600"/>
            <a:ext cx="156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对象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1" name="TextBox 13"/>
          <p:cNvSpPr txBox="1">
            <a:spLocks noChangeArrowheads="1"/>
          </p:cNvSpPr>
          <p:nvPr/>
        </p:nvSpPr>
        <p:spPr bwMode="auto">
          <a:xfrm>
            <a:off x="8672513" y="5341938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142" name="组合 40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7144" name="椭圆 41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145" name="等腰三角形 42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143" name="Freeform 135"/>
          <p:cNvSpPr>
            <a:spLocks noEditPoints="1"/>
          </p:cNvSpPr>
          <p:nvPr/>
        </p:nvSpPr>
        <p:spPr bwMode="auto">
          <a:xfrm>
            <a:off x="10523538" y="5040313"/>
            <a:ext cx="538162" cy="503237"/>
          </a:xfrm>
          <a:custGeom>
            <a:avLst/>
            <a:gdLst>
              <a:gd name="T0" fmla="*/ 2147483647 w 73"/>
              <a:gd name="T1" fmla="*/ 2147483647 h 68"/>
              <a:gd name="T2" fmla="*/ 2147483647 w 73"/>
              <a:gd name="T3" fmla="*/ 2147483647 h 68"/>
              <a:gd name="T4" fmla="*/ 0 w 73"/>
              <a:gd name="T5" fmla="*/ 2147483647 h 68"/>
              <a:gd name="T6" fmla="*/ 2147483647 w 73"/>
              <a:gd name="T7" fmla="*/ 2147483647 h 68"/>
              <a:gd name="T8" fmla="*/ 2147483647 w 73"/>
              <a:gd name="T9" fmla="*/ 2147483647 h 68"/>
              <a:gd name="T10" fmla="*/ 2147483647 w 73"/>
              <a:gd name="T11" fmla="*/ 2147483647 h 68"/>
              <a:gd name="T12" fmla="*/ 2147483647 w 73"/>
              <a:gd name="T13" fmla="*/ 2147483647 h 68"/>
              <a:gd name="T14" fmla="*/ 2147483647 w 73"/>
              <a:gd name="T15" fmla="*/ 2147483647 h 68"/>
              <a:gd name="T16" fmla="*/ 2147483647 w 73"/>
              <a:gd name="T17" fmla="*/ 2147483647 h 68"/>
              <a:gd name="T18" fmla="*/ 2147483647 w 73"/>
              <a:gd name="T19" fmla="*/ 2147483647 h 68"/>
              <a:gd name="T20" fmla="*/ 2147483647 w 73"/>
              <a:gd name="T21" fmla="*/ 2147483647 h 68"/>
              <a:gd name="T22" fmla="*/ 2147483647 w 73"/>
              <a:gd name="T23" fmla="*/ 0 h 68"/>
              <a:gd name="T24" fmla="*/ 2147483647 w 73"/>
              <a:gd name="T25" fmla="*/ 2147483647 h 68"/>
              <a:gd name="T26" fmla="*/ 2147483647 w 73"/>
              <a:gd name="T27" fmla="*/ 2147483647 h 68"/>
              <a:gd name="T28" fmla="*/ 2147483647 w 73"/>
              <a:gd name="T29" fmla="*/ 2147483647 h 68"/>
              <a:gd name="T30" fmla="*/ 2147483647 w 73"/>
              <a:gd name="T31" fmla="*/ 2147483647 h 68"/>
              <a:gd name="T32" fmla="*/ 2147483647 w 73"/>
              <a:gd name="T33" fmla="*/ 2147483647 h 68"/>
              <a:gd name="T34" fmla="*/ 2147483647 w 73"/>
              <a:gd name="T35" fmla="*/ 2147483647 h 68"/>
              <a:gd name="T36" fmla="*/ 2147483647 w 73"/>
              <a:gd name="T37" fmla="*/ 2147483647 h 68"/>
              <a:gd name="T38" fmla="*/ 2147483647 w 73"/>
              <a:gd name="T39" fmla="*/ 2147483647 h 68"/>
              <a:gd name="T40" fmla="*/ 2147483647 w 73"/>
              <a:gd name="T41" fmla="*/ 2147483647 h 68"/>
              <a:gd name="T42" fmla="*/ 2147483647 w 73"/>
              <a:gd name="T43" fmla="*/ 2147483647 h 68"/>
              <a:gd name="T44" fmla="*/ 2147483647 w 73"/>
              <a:gd name="T45" fmla="*/ 2147483647 h 68"/>
              <a:gd name="T46" fmla="*/ 2147483647 w 73"/>
              <a:gd name="T47" fmla="*/ 2147483647 h 68"/>
              <a:gd name="T48" fmla="*/ 2147483647 w 73"/>
              <a:gd name="T49" fmla="*/ 2147483647 h 68"/>
              <a:gd name="T50" fmla="*/ 2147483647 w 73"/>
              <a:gd name="T51" fmla="*/ 2147483647 h 68"/>
              <a:gd name="T52" fmla="*/ 2147483647 w 73"/>
              <a:gd name="T53" fmla="*/ 2147483647 h 68"/>
              <a:gd name="T54" fmla="*/ 2147483647 w 73"/>
              <a:gd name="T55" fmla="*/ 2147483647 h 68"/>
              <a:gd name="T56" fmla="*/ 2147483647 w 73"/>
              <a:gd name="T57" fmla="*/ 2147483647 h 68"/>
              <a:gd name="T58" fmla="*/ 2147483647 w 73"/>
              <a:gd name="T59" fmla="*/ 0 h 68"/>
              <a:gd name="T60" fmla="*/ 2147483647 w 73"/>
              <a:gd name="T61" fmla="*/ 2147483647 h 68"/>
              <a:gd name="T62" fmla="*/ 2147483647 w 73"/>
              <a:gd name="T63" fmla="*/ 2147483647 h 68"/>
              <a:gd name="T64" fmla="*/ 2147483647 w 73"/>
              <a:gd name="T65" fmla="*/ 2147483647 h 68"/>
              <a:gd name="T66" fmla="*/ 2147483647 w 73"/>
              <a:gd name="T67" fmla="*/ 2147483647 h 68"/>
              <a:gd name="T68" fmla="*/ 2147483647 w 73"/>
              <a:gd name="T69" fmla="*/ 2147483647 h 68"/>
              <a:gd name="T70" fmla="*/ 2147483647 w 73"/>
              <a:gd name="T71" fmla="*/ 2147483647 h 68"/>
              <a:gd name="T72" fmla="*/ 2147483647 w 73"/>
              <a:gd name="T73" fmla="*/ 2147483647 h 68"/>
              <a:gd name="T74" fmla="*/ 2147483647 w 73"/>
              <a:gd name="T75" fmla="*/ 2147483647 h 68"/>
              <a:gd name="T76" fmla="*/ 2147483647 w 73"/>
              <a:gd name="T77" fmla="*/ 2147483647 h 68"/>
              <a:gd name="T78" fmla="*/ 2147483647 w 73"/>
              <a:gd name="T79" fmla="*/ 2147483647 h 68"/>
              <a:gd name="T80" fmla="*/ 2147483647 w 73"/>
              <a:gd name="T81" fmla="*/ 2147483647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平行四边形 4"/>
          <p:cNvSpPr>
            <a:spLocks noChangeArrowheads="1"/>
          </p:cNvSpPr>
          <p:nvPr/>
        </p:nvSpPr>
        <p:spPr bwMode="auto">
          <a:xfrm>
            <a:off x="6762750" y="3429000"/>
            <a:ext cx="5676900" cy="3429000"/>
          </a:xfrm>
          <a:prstGeom prst="parallelogram">
            <a:avLst>
              <a:gd name="adj" fmla="val 7283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平行四边形 5"/>
          <p:cNvSpPr>
            <a:spLocks noChangeArrowheads="1"/>
          </p:cNvSpPr>
          <p:nvPr/>
        </p:nvSpPr>
        <p:spPr bwMode="auto">
          <a:xfrm flipV="1">
            <a:off x="6762750" y="0"/>
            <a:ext cx="5676900" cy="3429000"/>
          </a:xfrm>
          <a:prstGeom prst="parallelogram">
            <a:avLst>
              <a:gd name="adj" fmla="val 7283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9700" name="组合 6"/>
          <p:cNvGrpSpPr/>
          <p:nvPr/>
        </p:nvGrpSpPr>
        <p:grpSpPr bwMode="auto">
          <a:xfrm>
            <a:off x="847725" y="3184525"/>
            <a:ext cx="4652963" cy="488950"/>
            <a:chOff x="0" y="0"/>
            <a:chExt cx="4653435" cy="489600"/>
          </a:xfrm>
        </p:grpSpPr>
        <p:grpSp>
          <p:nvGrpSpPr>
            <p:cNvPr id="29734" name="组合 7"/>
            <p:cNvGrpSpPr/>
            <p:nvPr/>
          </p:nvGrpSpPr>
          <p:grpSpPr bwMode="auto">
            <a:xfrm>
              <a:off x="1513849" y="0"/>
              <a:ext cx="3139586" cy="489600"/>
              <a:chOff x="0" y="0"/>
              <a:chExt cx="4542504" cy="489600"/>
            </a:xfrm>
          </p:grpSpPr>
          <p:sp>
            <p:nvSpPr>
              <p:cNvPr id="29738" name="矩形 11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4968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9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项目情况概述</a:t>
                </a:r>
              </a:p>
            </p:txBody>
          </p:sp>
        </p:grpSp>
        <p:grpSp>
          <p:nvGrpSpPr>
            <p:cNvPr id="29735" name="组合 8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9736" name="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873" cy="489600"/>
              </a:xfrm>
              <a:prstGeom prst="rect">
                <a:avLst/>
              </a:prstGeom>
              <a:solidFill>
                <a:srgbClr val="006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7" name="文本框 10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第一章</a:t>
                </a:r>
              </a:p>
            </p:txBody>
          </p:sp>
        </p:grpSp>
      </p:grpSp>
      <p:grpSp>
        <p:nvGrpSpPr>
          <p:cNvPr id="29701" name="组合 13"/>
          <p:cNvGrpSpPr/>
          <p:nvPr/>
        </p:nvGrpSpPr>
        <p:grpSpPr bwMode="auto">
          <a:xfrm>
            <a:off x="847725" y="3844925"/>
            <a:ext cx="4652963" cy="488950"/>
            <a:chOff x="0" y="0"/>
            <a:chExt cx="4653435" cy="489600"/>
          </a:xfrm>
        </p:grpSpPr>
        <p:grpSp>
          <p:nvGrpSpPr>
            <p:cNvPr id="29728" name="组合 14"/>
            <p:cNvGrpSpPr/>
            <p:nvPr/>
          </p:nvGrpSpPr>
          <p:grpSpPr bwMode="auto">
            <a:xfrm>
              <a:off x="1513849" y="0"/>
              <a:ext cx="3139586" cy="489600"/>
              <a:chOff x="0" y="0"/>
              <a:chExt cx="4542504" cy="489600"/>
            </a:xfrm>
          </p:grpSpPr>
          <p:sp>
            <p:nvSpPr>
              <p:cNvPr id="29732" name="矩形 18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4968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3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行业市场分析</a:t>
                </a:r>
              </a:p>
            </p:txBody>
          </p:sp>
        </p:grpSp>
        <p:grpSp>
          <p:nvGrpSpPr>
            <p:cNvPr id="29729" name="组合 15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9730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873" cy="489600"/>
              </a:xfrm>
              <a:prstGeom prst="rect">
                <a:avLst/>
              </a:prstGeom>
              <a:solidFill>
                <a:srgbClr val="006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1" name="文本框 17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第二章</a:t>
                </a:r>
              </a:p>
            </p:txBody>
          </p:sp>
        </p:grpSp>
      </p:grpSp>
      <p:grpSp>
        <p:nvGrpSpPr>
          <p:cNvPr id="29702" name="组合 20"/>
          <p:cNvGrpSpPr/>
          <p:nvPr/>
        </p:nvGrpSpPr>
        <p:grpSpPr bwMode="auto">
          <a:xfrm>
            <a:off x="844550" y="4505325"/>
            <a:ext cx="4652963" cy="488950"/>
            <a:chOff x="0" y="0"/>
            <a:chExt cx="4653435" cy="489600"/>
          </a:xfrm>
        </p:grpSpPr>
        <p:grpSp>
          <p:nvGrpSpPr>
            <p:cNvPr id="29722" name="组合 21"/>
            <p:cNvGrpSpPr/>
            <p:nvPr/>
          </p:nvGrpSpPr>
          <p:grpSpPr bwMode="auto">
            <a:xfrm>
              <a:off x="1513849" y="0"/>
              <a:ext cx="3139586" cy="489600"/>
              <a:chOff x="0" y="0"/>
              <a:chExt cx="4542504" cy="489600"/>
            </a:xfrm>
          </p:grpSpPr>
          <p:sp>
            <p:nvSpPr>
              <p:cNvPr id="29726" name="矩形 25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7265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27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营销策略整合</a:t>
                </a:r>
              </a:p>
            </p:txBody>
          </p:sp>
        </p:grpSp>
        <p:grpSp>
          <p:nvGrpSpPr>
            <p:cNvPr id="29723" name="组合 22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9724" name="矩形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873" cy="489600"/>
              </a:xfrm>
              <a:prstGeom prst="rect">
                <a:avLst/>
              </a:prstGeom>
              <a:solidFill>
                <a:srgbClr val="006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5" name="文本框 24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第三章</a:t>
                </a:r>
              </a:p>
            </p:txBody>
          </p:sp>
        </p:grpSp>
      </p:grpSp>
      <p:grpSp>
        <p:nvGrpSpPr>
          <p:cNvPr id="29703" name="组合 27"/>
          <p:cNvGrpSpPr/>
          <p:nvPr/>
        </p:nvGrpSpPr>
        <p:grpSpPr bwMode="auto">
          <a:xfrm>
            <a:off x="844550" y="5165725"/>
            <a:ext cx="4652963" cy="488950"/>
            <a:chOff x="0" y="0"/>
            <a:chExt cx="4653435" cy="489600"/>
          </a:xfrm>
        </p:grpSpPr>
        <p:grpSp>
          <p:nvGrpSpPr>
            <p:cNvPr id="29716" name="组合 28"/>
            <p:cNvGrpSpPr/>
            <p:nvPr/>
          </p:nvGrpSpPr>
          <p:grpSpPr bwMode="auto">
            <a:xfrm>
              <a:off x="1513849" y="0"/>
              <a:ext cx="3139586" cy="489600"/>
              <a:chOff x="0" y="0"/>
              <a:chExt cx="4542504" cy="489600"/>
            </a:xfrm>
          </p:grpSpPr>
          <p:sp>
            <p:nvSpPr>
              <p:cNvPr id="29720" name="矩形 32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7265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21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财务风险管控</a:t>
                </a:r>
              </a:p>
            </p:txBody>
          </p:sp>
        </p:grpSp>
        <p:grpSp>
          <p:nvGrpSpPr>
            <p:cNvPr id="29717" name="组合 29"/>
            <p:cNvGrpSpPr/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29718" name="矩形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873" cy="489600"/>
              </a:xfrm>
              <a:prstGeom prst="rect">
                <a:avLst/>
              </a:prstGeom>
              <a:solidFill>
                <a:srgbClr val="006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9" name="文本框 31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第四章</a:t>
                </a:r>
              </a:p>
            </p:txBody>
          </p:sp>
        </p:grpSp>
      </p:grpSp>
      <p:grpSp>
        <p:nvGrpSpPr>
          <p:cNvPr id="29704" name="组合 34"/>
          <p:cNvGrpSpPr/>
          <p:nvPr/>
        </p:nvGrpSpPr>
        <p:grpSpPr bwMode="auto">
          <a:xfrm>
            <a:off x="490538" y="1717675"/>
            <a:ext cx="2701925" cy="900113"/>
            <a:chOff x="0" y="0"/>
            <a:chExt cx="2702007" cy="899374"/>
          </a:xfrm>
        </p:grpSpPr>
        <p:grpSp>
          <p:nvGrpSpPr>
            <p:cNvPr id="29712" name="组合 35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29714" name="文本框 3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sz="3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</a:t>
                </a:r>
                <a:r>
                  <a:rPr lang="zh-CN" sz="3600" b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录</a:t>
                </a:r>
              </a:p>
            </p:txBody>
          </p:sp>
          <p:cxnSp>
            <p:nvCxnSpPr>
              <p:cNvPr id="29715" name="直接连接符 38"/>
              <p:cNvCxnSpPr>
                <a:cxnSpLocks noChangeShapeType="1"/>
              </p:cNvCxnSpPr>
              <p:nvPr/>
            </p:nvCxnSpPr>
            <p:spPr bwMode="auto">
              <a:xfrm>
                <a:off x="150817" y="850201"/>
                <a:ext cx="255119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13" name="文本框 3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5" name="文本框 39"/>
          <p:cNvSpPr txBox="1">
            <a:spLocks noChangeArrowheads="1"/>
          </p:cNvSpPr>
          <p:nvPr/>
        </p:nvSpPr>
        <p:spPr bwMode="auto">
          <a:xfrm>
            <a:off x="8797925" y="1022350"/>
            <a:ext cx="160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8680450" y="1844675"/>
            <a:ext cx="2198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   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9061450" y="2417763"/>
            <a:ext cx="2198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9147175" y="381635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8845550" y="43322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0" name="TextBox 13"/>
          <p:cNvSpPr txBox="1">
            <a:spLocks noChangeArrowheads="1"/>
          </p:cNvSpPr>
          <p:nvPr/>
        </p:nvSpPr>
        <p:spPr bwMode="auto">
          <a:xfrm>
            <a:off x="8501063" y="4859338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1" name="TextBox 13"/>
          <p:cNvSpPr txBox="1">
            <a:spLocks noChangeArrowheads="1"/>
          </p:cNvSpPr>
          <p:nvPr/>
        </p:nvSpPr>
        <p:spPr bwMode="auto">
          <a:xfrm>
            <a:off x="8205788" y="5395913"/>
            <a:ext cx="219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平行四边形 4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1" name="平行四边形 5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2" name="文本框 6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矩形 7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危机公关处理</a:t>
            </a:r>
          </a:p>
        </p:txBody>
      </p:sp>
      <p:sp>
        <p:nvSpPr>
          <p:cNvPr id="48134" name="Freeform 25"/>
          <p:cNvSpPr/>
          <p:nvPr/>
        </p:nvSpPr>
        <p:spPr bwMode="auto">
          <a:xfrm>
            <a:off x="1971675" y="3530600"/>
            <a:ext cx="842963" cy="1492250"/>
          </a:xfrm>
          <a:custGeom>
            <a:avLst/>
            <a:gdLst>
              <a:gd name="T0" fmla="*/ 2147483647 w 766"/>
              <a:gd name="T1" fmla="*/ 0 h 1356"/>
              <a:gd name="T2" fmla="*/ 2147483647 w 766"/>
              <a:gd name="T3" fmla="*/ 2147483647 h 1356"/>
              <a:gd name="T4" fmla="*/ 2147483647 w 766"/>
              <a:gd name="T5" fmla="*/ 2147483647 h 1356"/>
              <a:gd name="T6" fmla="*/ 2147483647 w 766"/>
              <a:gd name="T7" fmla="*/ 2147483647 h 1356"/>
              <a:gd name="T8" fmla="*/ 2147483647 w 766"/>
              <a:gd name="T9" fmla="*/ 2147483647 h 1356"/>
              <a:gd name="T10" fmla="*/ 2147483647 w 766"/>
              <a:gd name="T11" fmla="*/ 2147483647 h 1356"/>
              <a:gd name="T12" fmla="*/ 2147483647 w 766"/>
              <a:gd name="T13" fmla="*/ 2147483647 h 1356"/>
              <a:gd name="T14" fmla="*/ 2147483647 w 766"/>
              <a:gd name="T15" fmla="*/ 2147483647 h 1356"/>
              <a:gd name="T16" fmla="*/ 2147483647 w 766"/>
              <a:gd name="T17" fmla="*/ 2147483647 h 1356"/>
              <a:gd name="T18" fmla="*/ 2147483647 w 766"/>
              <a:gd name="T19" fmla="*/ 2147483647 h 1356"/>
              <a:gd name="T20" fmla="*/ 2147483647 w 766"/>
              <a:gd name="T21" fmla="*/ 2147483647 h 1356"/>
              <a:gd name="T22" fmla="*/ 2147483647 w 766"/>
              <a:gd name="T23" fmla="*/ 2147483647 h 1356"/>
              <a:gd name="T24" fmla="*/ 2147483647 w 766"/>
              <a:gd name="T25" fmla="*/ 2147483647 h 1356"/>
              <a:gd name="T26" fmla="*/ 2147483647 w 766"/>
              <a:gd name="T27" fmla="*/ 2147483647 h 1356"/>
              <a:gd name="T28" fmla="*/ 2147483647 w 766"/>
              <a:gd name="T29" fmla="*/ 2147483647 h 1356"/>
              <a:gd name="T30" fmla="*/ 2147483647 w 766"/>
              <a:gd name="T31" fmla="*/ 2147483647 h 1356"/>
              <a:gd name="T32" fmla="*/ 2147483647 w 766"/>
              <a:gd name="T33" fmla="*/ 2147483647 h 1356"/>
              <a:gd name="T34" fmla="*/ 2147483647 w 766"/>
              <a:gd name="T35" fmla="*/ 2147483647 h 1356"/>
              <a:gd name="T36" fmla="*/ 2147483647 w 766"/>
              <a:gd name="T37" fmla="*/ 2147483647 h 1356"/>
              <a:gd name="T38" fmla="*/ 2147483647 w 766"/>
              <a:gd name="T39" fmla="*/ 2147483647 h 1356"/>
              <a:gd name="T40" fmla="*/ 2147483647 w 766"/>
              <a:gd name="T41" fmla="*/ 2147483647 h 1356"/>
              <a:gd name="T42" fmla="*/ 2147483647 w 766"/>
              <a:gd name="T43" fmla="*/ 2147483647 h 1356"/>
              <a:gd name="T44" fmla="*/ 0 w 766"/>
              <a:gd name="T45" fmla="*/ 2147483647 h 1356"/>
              <a:gd name="T46" fmla="*/ 2147483647 w 766"/>
              <a:gd name="T47" fmla="*/ 2147483647 h 1356"/>
              <a:gd name="T48" fmla="*/ 2147483647 w 766"/>
              <a:gd name="T49" fmla="*/ 2147483647 h 1356"/>
              <a:gd name="T50" fmla="*/ 2147483647 w 766"/>
              <a:gd name="T51" fmla="*/ 2147483647 h 1356"/>
              <a:gd name="T52" fmla="*/ 2147483647 w 766"/>
              <a:gd name="T53" fmla="*/ 2147483647 h 1356"/>
              <a:gd name="T54" fmla="*/ 2147483647 w 766"/>
              <a:gd name="T55" fmla="*/ 2147483647 h 1356"/>
              <a:gd name="T56" fmla="*/ 2147483647 w 766"/>
              <a:gd name="T57" fmla="*/ 2147483647 h 1356"/>
              <a:gd name="T58" fmla="*/ 2147483647 w 766"/>
              <a:gd name="T59" fmla="*/ 2147483647 h 1356"/>
              <a:gd name="T60" fmla="*/ 2147483647 w 766"/>
              <a:gd name="T61" fmla="*/ 2147483647 h 1356"/>
              <a:gd name="T62" fmla="*/ 2147483647 w 766"/>
              <a:gd name="T63" fmla="*/ 2147483647 h 1356"/>
              <a:gd name="T64" fmla="*/ 2147483647 w 766"/>
              <a:gd name="T65" fmla="*/ 2147483647 h 1356"/>
              <a:gd name="T66" fmla="*/ 2147483647 w 766"/>
              <a:gd name="T67" fmla="*/ 2147483647 h 1356"/>
              <a:gd name="T68" fmla="*/ 2147483647 w 766"/>
              <a:gd name="T69" fmla="*/ 2147483647 h 1356"/>
              <a:gd name="T70" fmla="*/ 2147483647 w 766"/>
              <a:gd name="T71" fmla="*/ 2147483647 h 1356"/>
              <a:gd name="T72" fmla="*/ 2147483647 w 766"/>
              <a:gd name="T73" fmla="*/ 2147483647 h 1356"/>
              <a:gd name="T74" fmla="*/ 2147483647 w 766"/>
              <a:gd name="T75" fmla="*/ 0 h 13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5" name="Freeform 25"/>
          <p:cNvSpPr/>
          <p:nvPr/>
        </p:nvSpPr>
        <p:spPr bwMode="auto">
          <a:xfrm rot="-7050315">
            <a:off x="4375943" y="4526757"/>
            <a:ext cx="842963" cy="1492250"/>
          </a:xfrm>
          <a:custGeom>
            <a:avLst/>
            <a:gdLst>
              <a:gd name="T0" fmla="*/ 2147483647 w 766"/>
              <a:gd name="T1" fmla="*/ 0 h 1356"/>
              <a:gd name="T2" fmla="*/ 2147483647 w 766"/>
              <a:gd name="T3" fmla="*/ 2147483647 h 1356"/>
              <a:gd name="T4" fmla="*/ 2147483647 w 766"/>
              <a:gd name="T5" fmla="*/ 2147483647 h 1356"/>
              <a:gd name="T6" fmla="*/ 2147483647 w 766"/>
              <a:gd name="T7" fmla="*/ 2147483647 h 1356"/>
              <a:gd name="T8" fmla="*/ 2147483647 w 766"/>
              <a:gd name="T9" fmla="*/ 2147483647 h 1356"/>
              <a:gd name="T10" fmla="*/ 2147483647 w 766"/>
              <a:gd name="T11" fmla="*/ 2147483647 h 1356"/>
              <a:gd name="T12" fmla="*/ 2147483647 w 766"/>
              <a:gd name="T13" fmla="*/ 2147483647 h 1356"/>
              <a:gd name="T14" fmla="*/ 2147483647 w 766"/>
              <a:gd name="T15" fmla="*/ 2147483647 h 1356"/>
              <a:gd name="T16" fmla="*/ 2147483647 w 766"/>
              <a:gd name="T17" fmla="*/ 2147483647 h 1356"/>
              <a:gd name="T18" fmla="*/ 2147483647 w 766"/>
              <a:gd name="T19" fmla="*/ 2147483647 h 1356"/>
              <a:gd name="T20" fmla="*/ 2147483647 w 766"/>
              <a:gd name="T21" fmla="*/ 2147483647 h 1356"/>
              <a:gd name="T22" fmla="*/ 2147483647 w 766"/>
              <a:gd name="T23" fmla="*/ 2147483647 h 1356"/>
              <a:gd name="T24" fmla="*/ 2147483647 w 766"/>
              <a:gd name="T25" fmla="*/ 2147483647 h 1356"/>
              <a:gd name="T26" fmla="*/ 2147483647 w 766"/>
              <a:gd name="T27" fmla="*/ 2147483647 h 1356"/>
              <a:gd name="T28" fmla="*/ 2147483647 w 766"/>
              <a:gd name="T29" fmla="*/ 2147483647 h 1356"/>
              <a:gd name="T30" fmla="*/ 2147483647 w 766"/>
              <a:gd name="T31" fmla="*/ 2147483647 h 1356"/>
              <a:gd name="T32" fmla="*/ 2147483647 w 766"/>
              <a:gd name="T33" fmla="*/ 2147483647 h 1356"/>
              <a:gd name="T34" fmla="*/ 2147483647 w 766"/>
              <a:gd name="T35" fmla="*/ 2147483647 h 1356"/>
              <a:gd name="T36" fmla="*/ 2147483647 w 766"/>
              <a:gd name="T37" fmla="*/ 2147483647 h 1356"/>
              <a:gd name="T38" fmla="*/ 2147483647 w 766"/>
              <a:gd name="T39" fmla="*/ 2147483647 h 1356"/>
              <a:gd name="T40" fmla="*/ 2147483647 w 766"/>
              <a:gd name="T41" fmla="*/ 2147483647 h 1356"/>
              <a:gd name="T42" fmla="*/ 2147483647 w 766"/>
              <a:gd name="T43" fmla="*/ 2147483647 h 1356"/>
              <a:gd name="T44" fmla="*/ 0 w 766"/>
              <a:gd name="T45" fmla="*/ 2147483647 h 1356"/>
              <a:gd name="T46" fmla="*/ 2147483647 w 766"/>
              <a:gd name="T47" fmla="*/ 2147483647 h 1356"/>
              <a:gd name="T48" fmla="*/ 2147483647 w 766"/>
              <a:gd name="T49" fmla="*/ 2147483647 h 1356"/>
              <a:gd name="T50" fmla="*/ 2147483647 w 766"/>
              <a:gd name="T51" fmla="*/ 2147483647 h 1356"/>
              <a:gd name="T52" fmla="*/ 2147483647 w 766"/>
              <a:gd name="T53" fmla="*/ 2147483647 h 1356"/>
              <a:gd name="T54" fmla="*/ 2147483647 w 766"/>
              <a:gd name="T55" fmla="*/ 2147483647 h 1356"/>
              <a:gd name="T56" fmla="*/ 2147483647 w 766"/>
              <a:gd name="T57" fmla="*/ 2147483647 h 1356"/>
              <a:gd name="T58" fmla="*/ 2147483647 w 766"/>
              <a:gd name="T59" fmla="*/ 2147483647 h 1356"/>
              <a:gd name="T60" fmla="*/ 2147483647 w 766"/>
              <a:gd name="T61" fmla="*/ 2147483647 h 1356"/>
              <a:gd name="T62" fmla="*/ 2147483647 w 766"/>
              <a:gd name="T63" fmla="*/ 2147483647 h 1356"/>
              <a:gd name="T64" fmla="*/ 2147483647 w 766"/>
              <a:gd name="T65" fmla="*/ 2147483647 h 1356"/>
              <a:gd name="T66" fmla="*/ 2147483647 w 766"/>
              <a:gd name="T67" fmla="*/ 2147483647 h 1356"/>
              <a:gd name="T68" fmla="*/ 2147483647 w 766"/>
              <a:gd name="T69" fmla="*/ 2147483647 h 1356"/>
              <a:gd name="T70" fmla="*/ 2147483647 w 766"/>
              <a:gd name="T71" fmla="*/ 2147483647 h 1356"/>
              <a:gd name="T72" fmla="*/ 2147483647 w 766"/>
              <a:gd name="T73" fmla="*/ 2147483647 h 1356"/>
              <a:gd name="T74" fmla="*/ 2147483647 w 766"/>
              <a:gd name="T75" fmla="*/ 0 h 13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close/>
              </a:path>
            </a:pathLst>
          </a:custGeom>
          <a:solidFill>
            <a:srgbClr val="008B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6" name="Freeform 25"/>
          <p:cNvSpPr/>
          <p:nvPr/>
        </p:nvSpPr>
        <p:spPr bwMode="auto">
          <a:xfrm rot="7202387">
            <a:off x="4073525" y="1879600"/>
            <a:ext cx="842963" cy="1490663"/>
          </a:xfrm>
          <a:custGeom>
            <a:avLst/>
            <a:gdLst>
              <a:gd name="T0" fmla="*/ 2147483647 w 766"/>
              <a:gd name="T1" fmla="*/ 0 h 1356"/>
              <a:gd name="T2" fmla="*/ 2147483647 w 766"/>
              <a:gd name="T3" fmla="*/ 2147483647 h 1356"/>
              <a:gd name="T4" fmla="*/ 2147483647 w 766"/>
              <a:gd name="T5" fmla="*/ 2147483647 h 1356"/>
              <a:gd name="T6" fmla="*/ 2147483647 w 766"/>
              <a:gd name="T7" fmla="*/ 2147483647 h 1356"/>
              <a:gd name="T8" fmla="*/ 2147483647 w 766"/>
              <a:gd name="T9" fmla="*/ 2147483647 h 1356"/>
              <a:gd name="T10" fmla="*/ 2147483647 w 766"/>
              <a:gd name="T11" fmla="*/ 2147483647 h 1356"/>
              <a:gd name="T12" fmla="*/ 2147483647 w 766"/>
              <a:gd name="T13" fmla="*/ 2147483647 h 1356"/>
              <a:gd name="T14" fmla="*/ 2147483647 w 766"/>
              <a:gd name="T15" fmla="*/ 2147483647 h 1356"/>
              <a:gd name="T16" fmla="*/ 2147483647 w 766"/>
              <a:gd name="T17" fmla="*/ 2147483647 h 1356"/>
              <a:gd name="T18" fmla="*/ 2147483647 w 766"/>
              <a:gd name="T19" fmla="*/ 2147483647 h 1356"/>
              <a:gd name="T20" fmla="*/ 2147483647 w 766"/>
              <a:gd name="T21" fmla="*/ 2147483647 h 1356"/>
              <a:gd name="T22" fmla="*/ 2147483647 w 766"/>
              <a:gd name="T23" fmla="*/ 2147483647 h 1356"/>
              <a:gd name="T24" fmla="*/ 2147483647 w 766"/>
              <a:gd name="T25" fmla="*/ 2147483647 h 1356"/>
              <a:gd name="T26" fmla="*/ 2147483647 w 766"/>
              <a:gd name="T27" fmla="*/ 2147483647 h 1356"/>
              <a:gd name="T28" fmla="*/ 2147483647 w 766"/>
              <a:gd name="T29" fmla="*/ 2147483647 h 1356"/>
              <a:gd name="T30" fmla="*/ 2147483647 w 766"/>
              <a:gd name="T31" fmla="*/ 2147483647 h 1356"/>
              <a:gd name="T32" fmla="*/ 2147483647 w 766"/>
              <a:gd name="T33" fmla="*/ 2147483647 h 1356"/>
              <a:gd name="T34" fmla="*/ 2147483647 w 766"/>
              <a:gd name="T35" fmla="*/ 2147483647 h 1356"/>
              <a:gd name="T36" fmla="*/ 2147483647 w 766"/>
              <a:gd name="T37" fmla="*/ 2147483647 h 1356"/>
              <a:gd name="T38" fmla="*/ 2147483647 w 766"/>
              <a:gd name="T39" fmla="*/ 2147483647 h 1356"/>
              <a:gd name="T40" fmla="*/ 2147483647 w 766"/>
              <a:gd name="T41" fmla="*/ 2147483647 h 1356"/>
              <a:gd name="T42" fmla="*/ 2147483647 w 766"/>
              <a:gd name="T43" fmla="*/ 2147483647 h 1356"/>
              <a:gd name="T44" fmla="*/ 0 w 766"/>
              <a:gd name="T45" fmla="*/ 2147483647 h 1356"/>
              <a:gd name="T46" fmla="*/ 2147483647 w 766"/>
              <a:gd name="T47" fmla="*/ 2147483647 h 1356"/>
              <a:gd name="T48" fmla="*/ 2147483647 w 766"/>
              <a:gd name="T49" fmla="*/ 2147483647 h 1356"/>
              <a:gd name="T50" fmla="*/ 2147483647 w 766"/>
              <a:gd name="T51" fmla="*/ 2147483647 h 1356"/>
              <a:gd name="T52" fmla="*/ 2147483647 w 766"/>
              <a:gd name="T53" fmla="*/ 2147483647 h 1356"/>
              <a:gd name="T54" fmla="*/ 2147483647 w 766"/>
              <a:gd name="T55" fmla="*/ 2147483647 h 1356"/>
              <a:gd name="T56" fmla="*/ 2147483647 w 766"/>
              <a:gd name="T57" fmla="*/ 2147483647 h 1356"/>
              <a:gd name="T58" fmla="*/ 2147483647 w 766"/>
              <a:gd name="T59" fmla="*/ 2147483647 h 1356"/>
              <a:gd name="T60" fmla="*/ 2147483647 w 766"/>
              <a:gd name="T61" fmla="*/ 2147483647 h 1356"/>
              <a:gd name="T62" fmla="*/ 2147483647 w 766"/>
              <a:gd name="T63" fmla="*/ 2147483647 h 1356"/>
              <a:gd name="T64" fmla="*/ 2147483647 w 766"/>
              <a:gd name="T65" fmla="*/ 2147483647 h 1356"/>
              <a:gd name="T66" fmla="*/ 2147483647 w 766"/>
              <a:gd name="T67" fmla="*/ 2147483647 h 1356"/>
              <a:gd name="T68" fmla="*/ 2147483647 w 766"/>
              <a:gd name="T69" fmla="*/ 2147483647 h 1356"/>
              <a:gd name="T70" fmla="*/ 2147483647 w 766"/>
              <a:gd name="T71" fmla="*/ 2147483647 h 1356"/>
              <a:gd name="T72" fmla="*/ 2147483647 w 766"/>
              <a:gd name="T73" fmla="*/ 2147483647 h 1356"/>
              <a:gd name="T74" fmla="*/ 2147483647 w 766"/>
              <a:gd name="T75" fmla="*/ 0 h 13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close/>
              </a:path>
            </a:pathLst>
          </a:custGeom>
          <a:solidFill>
            <a:srgbClr val="004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7" name="아래쪽 화살표 461"/>
          <p:cNvSpPr>
            <a:spLocks noChangeArrowheads="1"/>
          </p:cNvSpPr>
          <p:nvPr/>
        </p:nvSpPr>
        <p:spPr bwMode="auto">
          <a:xfrm>
            <a:off x="8707438" y="4478338"/>
            <a:ext cx="533400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38" name="아래쪽 화살표 462"/>
          <p:cNvSpPr>
            <a:spLocks noChangeArrowheads="1"/>
          </p:cNvSpPr>
          <p:nvPr/>
        </p:nvSpPr>
        <p:spPr bwMode="auto">
          <a:xfrm>
            <a:off x="8707438" y="2874963"/>
            <a:ext cx="533400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39" name="모서리가 둥근 직사각형 236"/>
          <p:cNvSpPr>
            <a:spLocks noChangeArrowheads="1"/>
          </p:cNvSpPr>
          <p:nvPr/>
        </p:nvSpPr>
        <p:spPr bwMode="auto">
          <a:xfrm>
            <a:off x="2330450" y="2336800"/>
            <a:ext cx="3078163" cy="3036888"/>
          </a:xfrm>
          <a:prstGeom prst="roundRect">
            <a:avLst>
              <a:gd name="adj" fmla="val 5111"/>
            </a:avLst>
          </a:pr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40" name="모서리가 둥근 직사각형 445"/>
          <p:cNvSpPr>
            <a:spLocks noChangeArrowheads="1"/>
          </p:cNvSpPr>
          <p:nvPr/>
        </p:nvSpPr>
        <p:spPr bwMode="auto">
          <a:xfrm>
            <a:off x="7608888" y="3360738"/>
            <a:ext cx="2817812" cy="920750"/>
          </a:xfrm>
          <a:prstGeom prst="roundRect">
            <a:avLst>
              <a:gd name="adj" fmla="val 465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41" name="모서리가 둥근 직사각형 450"/>
          <p:cNvSpPr>
            <a:spLocks noChangeArrowheads="1"/>
          </p:cNvSpPr>
          <p:nvPr/>
        </p:nvSpPr>
        <p:spPr bwMode="auto">
          <a:xfrm>
            <a:off x="7608888" y="4972050"/>
            <a:ext cx="2817812" cy="920750"/>
          </a:xfrm>
          <a:prstGeom prst="roundRect">
            <a:avLst>
              <a:gd name="adj" fmla="val 4657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42" name="모서리가 둥근 직사각형 438"/>
          <p:cNvSpPr>
            <a:spLocks noChangeArrowheads="1"/>
          </p:cNvSpPr>
          <p:nvPr/>
        </p:nvSpPr>
        <p:spPr bwMode="auto">
          <a:xfrm>
            <a:off x="7608888" y="1735138"/>
            <a:ext cx="2817812" cy="922337"/>
          </a:xfrm>
          <a:prstGeom prst="roundRect">
            <a:avLst>
              <a:gd name="adj" fmla="val 465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43" name="Freeform 49"/>
          <p:cNvSpPr/>
          <p:nvPr/>
        </p:nvSpPr>
        <p:spPr bwMode="auto">
          <a:xfrm rot="7202387">
            <a:off x="2534444" y="2086769"/>
            <a:ext cx="1852612" cy="1054100"/>
          </a:xfrm>
          <a:custGeom>
            <a:avLst/>
            <a:gdLst>
              <a:gd name="T0" fmla="*/ 2147483647 w 1684"/>
              <a:gd name="T1" fmla="*/ 2147483647 h 958"/>
              <a:gd name="T2" fmla="*/ 2147483647 w 1684"/>
              <a:gd name="T3" fmla="*/ 2147483647 h 958"/>
              <a:gd name="T4" fmla="*/ 2147483647 w 1684"/>
              <a:gd name="T5" fmla="*/ 2147483647 h 958"/>
              <a:gd name="T6" fmla="*/ 2147483647 w 1684"/>
              <a:gd name="T7" fmla="*/ 2147483647 h 958"/>
              <a:gd name="T8" fmla="*/ 2147483647 w 1684"/>
              <a:gd name="T9" fmla="*/ 2147483647 h 958"/>
              <a:gd name="T10" fmla="*/ 2147483647 w 1684"/>
              <a:gd name="T11" fmla="*/ 2147483647 h 958"/>
              <a:gd name="T12" fmla="*/ 2147483647 w 1684"/>
              <a:gd name="T13" fmla="*/ 2147483647 h 958"/>
              <a:gd name="T14" fmla="*/ 2147483647 w 1684"/>
              <a:gd name="T15" fmla="*/ 2147483647 h 958"/>
              <a:gd name="T16" fmla="*/ 2147483647 w 1684"/>
              <a:gd name="T17" fmla="*/ 2147483647 h 958"/>
              <a:gd name="T18" fmla="*/ 2147483647 w 1684"/>
              <a:gd name="T19" fmla="*/ 2147483647 h 958"/>
              <a:gd name="T20" fmla="*/ 2147483647 w 1684"/>
              <a:gd name="T21" fmla="*/ 2147483647 h 958"/>
              <a:gd name="T22" fmla="*/ 2147483647 w 1684"/>
              <a:gd name="T23" fmla="*/ 2147483647 h 958"/>
              <a:gd name="T24" fmla="*/ 2147483647 w 1684"/>
              <a:gd name="T25" fmla="*/ 2147483647 h 958"/>
              <a:gd name="T26" fmla="*/ 2147483647 w 1684"/>
              <a:gd name="T27" fmla="*/ 2147483647 h 958"/>
              <a:gd name="T28" fmla="*/ 2147483647 w 1684"/>
              <a:gd name="T29" fmla="*/ 2147483647 h 958"/>
              <a:gd name="T30" fmla="*/ 2147483647 w 1684"/>
              <a:gd name="T31" fmla="*/ 2147483647 h 958"/>
              <a:gd name="T32" fmla="*/ 2147483647 w 1684"/>
              <a:gd name="T33" fmla="*/ 2147483647 h 958"/>
              <a:gd name="T34" fmla="*/ 0 w 1684"/>
              <a:gd name="T35" fmla="*/ 0 h 958"/>
              <a:gd name="T36" fmla="*/ 2147483647 w 1684"/>
              <a:gd name="T37" fmla="*/ 2147483647 h 958"/>
              <a:gd name="T38" fmla="*/ 2147483647 w 1684"/>
              <a:gd name="T39" fmla="*/ 2147483647 h 958"/>
              <a:gd name="T40" fmla="*/ 2147483647 w 1684"/>
              <a:gd name="T41" fmla="*/ 2147483647 h 958"/>
              <a:gd name="T42" fmla="*/ 2147483647 w 1684"/>
              <a:gd name="T43" fmla="*/ 2147483647 h 958"/>
              <a:gd name="T44" fmla="*/ 2147483647 w 1684"/>
              <a:gd name="T45" fmla="*/ 2147483647 h 958"/>
              <a:gd name="T46" fmla="*/ 2147483647 w 1684"/>
              <a:gd name="T47" fmla="*/ 2147483647 h 958"/>
              <a:gd name="T48" fmla="*/ 2147483647 w 1684"/>
              <a:gd name="T49" fmla="*/ 2147483647 h 958"/>
              <a:gd name="T50" fmla="*/ 2147483647 w 1684"/>
              <a:gd name="T51" fmla="*/ 2147483647 h 958"/>
              <a:gd name="T52" fmla="*/ 2147483647 w 1684"/>
              <a:gd name="T53" fmla="*/ 2147483647 h 958"/>
              <a:gd name="T54" fmla="*/ 2147483647 w 1684"/>
              <a:gd name="T55" fmla="*/ 2147483647 h 958"/>
              <a:gd name="T56" fmla="*/ 2147483647 w 1684"/>
              <a:gd name="T57" fmla="*/ 2147483647 h 958"/>
              <a:gd name="T58" fmla="*/ 2147483647 w 1684"/>
              <a:gd name="T59" fmla="*/ 2147483647 h 958"/>
              <a:gd name="T60" fmla="*/ 2147483647 w 1684"/>
              <a:gd name="T61" fmla="*/ 2147483647 h 958"/>
              <a:gd name="T62" fmla="*/ 2147483647 w 1684"/>
              <a:gd name="T63" fmla="*/ 2147483647 h 958"/>
              <a:gd name="T64" fmla="*/ 2147483647 w 1684"/>
              <a:gd name="T65" fmla="*/ 2147483647 h 958"/>
              <a:gd name="T66" fmla="*/ 2147483647 w 1684"/>
              <a:gd name="T67" fmla="*/ 2147483647 h 958"/>
              <a:gd name="T68" fmla="*/ 2147483647 w 1684"/>
              <a:gd name="T69" fmla="*/ 2147483647 h 958"/>
              <a:gd name="T70" fmla="*/ 2147483647 w 1684"/>
              <a:gd name="T71" fmla="*/ 2147483647 h 958"/>
              <a:gd name="T72" fmla="*/ 2147483647 w 1684"/>
              <a:gd name="T73" fmla="*/ 2147483647 h 958"/>
              <a:gd name="T74" fmla="*/ 2147483647 w 1684"/>
              <a:gd name="T75" fmla="*/ 2147483647 h 958"/>
              <a:gd name="T76" fmla="*/ 2147483647 w 1684"/>
              <a:gd name="T77" fmla="*/ 2147483647 h 958"/>
              <a:gd name="T78" fmla="*/ 2147483647 w 1684"/>
              <a:gd name="T79" fmla="*/ 2147483647 h 958"/>
              <a:gd name="T80" fmla="*/ 2147483647 w 1684"/>
              <a:gd name="T81" fmla="*/ 2147483647 h 958"/>
              <a:gd name="T82" fmla="*/ 2147483647 w 1684"/>
              <a:gd name="T83" fmla="*/ 2147483647 h 958"/>
              <a:gd name="T84" fmla="*/ 2147483647 w 1684"/>
              <a:gd name="T85" fmla="*/ 2147483647 h 958"/>
              <a:gd name="T86" fmla="*/ 2147483647 w 1684"/>
              <a:gd name="T87" fmla="*/ 2147483647 h 958"/>
              <a:gd name="T88" fmla="*/ 2147483647 w 1684"/>
              <a:gd name="T89" fmla="*/ 2147483647 h 958"/>
              <a:gd name="T90" fmla="*/ 2147483647 w 1684"/>
              <a:gd name="T91" fmla="*/ 2147483647 h 958"/>
              <a:gd name="T92" fmla="*/ 2147483647 w 1684"/>
              <a:gd name="T93" fmla="*/ 2147483647 h 958"/>
              <a:gd name="T94" fmla="*/ 2147483647 w 1684"/>
              <a:gd name="T95" fmla="*/ 2147483647 h 958"/>
              <a:gd name="T96" fmla="*/ 2147483647 w 1684"/>
              <a:gd name="T97" fmla="*/ 2147483647 h 958"/>
              <a:gd name="T98" fmla="*/ 2147483647 w 1684"/>
              <a:gd name="T99" fmla="*/ 2147483647 h 958"/>
              <a:gd name="T100" fmla="*/ 2147483647 w 1684"/>
              <a:gd name="T101" fmla="*/ 2147483647 h 9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44" name="Freeform 49"/>
          <p:cNvSpPr/>
          <p:nvPr/>
        </p:nvSpPr>
        <p:spPr bwMode="auto">
          <a:xfrm rot="-7050315">
            <a:off x="4434682" y="3880644"/>
            <a:ext cx="1852612" cy="1054100"/>
          </a:xfrm>
          <a:custGeom>
            <a:avLst/>
            <a:gdLst>
              <a:gd name="T0" fmla="*/ 2147483647 w 1684"/>
              <a:gd name="T1" fmla="*/ 2147483647 h 958"/>
              <a:gd name="T2" fmla="*/ 2147483647 w 1684"/>
              <a:gd name="T3" fmla="*/ 2147483647 h 958"/>
              <a:gd name="T4" fmla="*/ 2147483647 w 1684"/>
              <a:gd name="T5" fmla="*/ 2147483647 h 958"/>
              <a:gd name="T6" fmla="*/ 2147483647 w 1684"/>
              <a:gd name="T7" fmla="*/ 2147483647 h 958"/>
              <a:gd name="T8" fmla="*/ 2147483647 w 1684"/>
              <a:gd name="T9" fmla="*/ 2147483647 h 958"/>
              <a:gd name="T10" fmla="*/ 2147483647 w 1684"/>
              <a:gd name="T11" fmla="*/ 2147483647 h 958"/>
              <a:gd name="T12" fmla="*/ 2147483647 w 1684"/>
              <a:gd name="T13" fmla="*/ 2147483647 h 958"/>
              <a:gd name="T14" fmla="*/ 2147483647 w 1684"/>
              <a:gd name="T15" fmla="*/ 2147483647 h 958"/>
              <a:gd name="T16" fmla="*/ 2147483647 w 1684"/>
              <a:gd name="T17" fmla="*/ 2147483647 h 958"/>
              <a:gd name="T18" fmla="*/ 2147483647 w 1684"/>
              <a:gd name="T19" fmla="*/ 2147483647 h 958"/>
              <a:gd name="T20" fmla="*/ 2147483647 w 1684"/>
              <a:gd name="T21" fmla="*/ 2147483647 h 958"/>
              <a:gd name="T22" fmla="*/ 2147483647 w 1684"/>
              <a:gd name="T23" fmla="*/ 2147483647 h 958"/>
              <a:gd name="T24" fmla="*/ 2147483647 w 1684"/>
              <a:gd name="T25" fmla="*/ 2147483647 h 958"/>
              <a:gd name="T26" fmla="*/ 2147483647 w 1684"/>
              <a:gd name="T27" fmla="*/ 2147483647 h 958"/>
              <a:gd name="T28" fmla="*/ 2147483647 w 1684"/>
              <a:gd name="T29" fmla="*/ 2147483647 h 958"/>
              <a:gd name="T30" fmla="*/ 2147483647 w 1684"/>
              <a:gd name="T31" fmla="*/ 2147483647 h 958"/>
              <a:gd name="T32" fmla="*/ 2147483647 w 1684"/>
              <a:gd name="T33" fmla="*/ 2147483647 h 958"/>
              <a:gd name="T34" fmla="*/ 0 w 1684"/>
              <a:gd name="T35" fmla="*/ 0 h 958"/>
              <a:gd name="T36" fmla="*/ 2147483647 w 1684"/>
              <a:gd name="T37" fmla="*/ 2147483647 h 958"/>
              <a:gd name="T38" fmla="*/ 2147483647 w 1684"/>
              <a:gd name="T39" fmla="*/ 2147483647 h 958"/>
              <a:gd name="T40" fmla="*/ 2147483647 w 1684"/>
              <a:gd name="T41" fmla="*/ 2147483647 h 958"/>
              <a:gd name="T42" fmla="*/ 2147483647 w 1684"/>
              <a:gd name="T43" fmla="*/ 2147483647 h 958"/>
              <a:gd name="T44" fmla="*/ 2147483647 w 1684"/>
              <a:gd name="T45" fmla="*/ 2147483647 h 958"/>
              <a:gd name="T46" fmla="*/ 2147483647 w 1684"/>
              <a:gd name="T47" fmla="*/ 2147483647 h 958"/>
              <a:gd name="T48" fmla="*/ 2147483647 w 1684"/>
              <a:gd name="T49" fmla="*/ 2147483647 h 958"/>
              <a:gd name="T50" fmla="*/ 2147483647 w 1684"/>
              <a:gd name="T51" fmla="*/ 2147483647 h 958"/>
              <a:gd name="T52" fmla="*/ 2147483647 w 1684"/>
              <a:gd name="T53" fmla="*/ 2147483647 h 958"/>
              <a:gd name="T54" fmla="*/ 2147483647 w 1684"/>
              <a:gd name="T55" fmla="*/ 2147483647 h 958"/>
              <a:gd name="T56" fmla="*/ 2147483647 w 1684"/>
              <a:gd name="T57" fmla="*/ 2147483647 h 958"/>
              <a:gd name="T58" fmla="*/ 2147483647 w 1684"/>
              <a:gd name="T59" fmla="*/ 2147483647 h 958"/>
              <a:gd name="T60" fmla="*/ 2147483647 w 1684"/>
              <a:gd name="T61" fmla="*/ 2147483647 h 958"/>
              <a:gd name="T62" fmla="*/ 2147483647 w 1684"/>
              <a:gd name="T63" fmla="*/ 2147483647 h 958"/>
              <a:gd name="T64" fmla="*/ 2147483647 w 1684"/>
              <a:gd name="T65" fmla="*/ 2147483647 h 958"/>
              <a:gd name="T66" fmla="*/ 2147483647 w 1684"/>
              <a:gd name="T67" fmla="*/ 2147483647 h 958"/>
              <a:gd name="T68" fmla="*/ 2147483647 w 1684"/>
              <a:gd name="T69" fmla="*/ 2147483647 h 958"/>
              <a:gd name="T70" fmla="*/ 2147483647 w 1684"/>
              <a:gd name="T71" fmla="*/ 2147483647 h 958"/>
              <a:gd name="T72" fmla="*/ 2147483647 w 1684"/>
              <a:gd name="T73" fmla="*/ 2147483647 h 958"/>
              <a:gd name="T74" fmla="*/ 2147483647 w 1684"/>
              <a:gd name="T75" fmla="*/ 2147483647 h 958"/>
              <a:gd name="T76" fmla="*/ 2147483647 w 1684"/>
              <a:gd name="T77" fmla="*/ 2147483647 h 958"/>
              <a:gd name="T78" fmla="*/ 2147483647 w 1684"/>
              <a:gd name="T79" fmla="*/ 2147483647 h 958"/>
              <a:gd name="T80" fmla="*/ 2147483647 w 1684"/>
              <a:gd name="T81" fmla="*/ 2147483647 h 958"/>
              <a:gd name="T82" fmla="*/ 2147483647 w 1684"/>
              <a:gd name="T83" fmla="*/ 2147483647 h 958"/>
              <a:gd name="T84" fmla="*/ 2147483647 w 1684"/>
              <a:gd name="T85" fmla="*/ 2147483647 h 958"/>
              <a:gd name="T86" fmla="*/ 2147483647 w 1684"/>
              <a:gd name="T87" fmla="*/ 2147483647 h 958"/>
              <a:gd name="T88" fmla="*/ 2147483647 w 1684"/>
              <a:gd name="T89" fmla="*/ 2147483647 h 958"/>
              <a:gd name="T90" fmla="*/ 2147483647 w 1684"/>
              <a:gd name="T91" fmla="*/ 2147483647 h 958"/>
              <a:gd name="T92" fmla="*/ 2147483647 w 1684"/>
              <a:gd name="T93" fmla="*/ 2147483647 h 958"/>
              <a:gd name="T94" fmla="*/ 2147483647 w 1684"/>
              <a:gd name="T95" fmla="*/ 2147483647 h 958"/>
              <a:gd name="T96" fmla="*/ 2147483647 w 1684"/>
              <a:gd name="T97" fmla="*/ 2147483647 h 958"/>
              <a:gd name="T98" fmla="*/ 2147483647 w 1684"/>
              <a:gd name="T99" fmla="*/ 2147483647 h 958"/>
              <a:gd name="T100" fmla="*/ 2147483647 w 1684"/>
              <a:gd name="T101" fmla="*/ 2147483647 h 9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45" name="Freeform 49"/>
          <p:cNvSpPr/>
          <p:nvPr/>
        </p:nvSpPr>
        <p:spPr bwMode="auto">
          <a:xfrm>
            <a:off x="1973263" y="4649788"/>
            <a:ext cx="1852612" cy="1054100"/>
          </a:xfrm>
          <a:custGeom>
            <a:avLst/>
            <a:gdLst>
              <a:gd name="T0" fmla="*/ 2147483647 w 1684"/>
              <a:gd name="T1" fmla="*/ 2147483647 h 958"/>
              <a:gd name="T2" fmla="*/ 2147483647 w 1684"/>
              <a:gd name="T3" fmla="*/ 2147483647 h 958"/>
              <a:gd name="T4" fmla="*/ 2147483647 w 1684"/>
              <a:gd name="T5" fmla="*/ 2147483647 h 958"/>
              <a:gd name="T6" fmla="*/ 2147483647 w 1684"/>
              <a:gd name="T7" fmla="*/ 2147483647 h 958"/>
              <a:gd name="T8" fmla="*/ 2147483647 w 1684"/>
              <a:gd name="T9" fmla="*/ 2147483647 h 958"/>
              <a:gd name="T10" fmla="*/ 2147483647 w 1684"/>
              <a:gd name="T11" fmla="*/ 2147483647 h 958"/>
              <a:gd name="T12" fmla="*/ 2147483647 w 1684"/>
              <a:gd name="T13" fmla="*/ 2147483647 h 958"/>
              <a:gd name="T14" fmla="*/ 2147483647 w 1684"/>
              <a:gd name="T15" fmla="*/ 2147483647 h 958"/>
              <a:gd name="T16" fmla="*/ 2147483647 w 1684"/>
              <a:gd name="T17" fmla="*/ 2147483647 h 958"/>
              <a:gd name="T18" fmla="*/ 2147483647 w 1684"/>
              <a:gd name="T19" fmla="*/ 2147483647 h 958"/>
              <a:gd name="T20" fmla="*/ 2147483647 w 1684"/>
              <a:gd name="T21" fmla="*/ 2147483647 h 958"/>
              <a:gd name="T22" fmla="*/ 2147483647 w 1684"/>
              <a:gd name="T23" fmla="*/ 2147483647 h 958"/>
              <a:gd name="T24" fmla="*/ 2147483647 w 1684"/>
              <a:gd name="T25" fmla="*/ 2147483647 h 958"/>
              <a:gd name="T26" fmla="*/ 2147483647 w 1684"/>
              <a:gd name="T27" fmla="*/ 2147483647 h 958"/>
              <a:gd name="T28" fmla="*/ 2147483647 w 1684"/>
              <a:gd name="T29" fmla="*/ 2147483647 h 958"/>
              <a:gd name="T30" fmla="*/ 2147483647 w 1684"/>
              <a:gd name="T31" fmla="*/ 2147483647 h 958"/>
              <a:gd name="T32" fmla="*/ 2147483647 w 1684"/>
              <a:gd name="T33" fmla="*/ 2147483647 h 958"/>
              <a:gd name="T34" fmla="*/ 0 w 1684"/>
              <a:gd name="T35" fmla="*/ 0 h 958"/>
              <a:gd name="T36" fmla="*/ 2147483647 w 1684"/>
              <a:gd name="T37" fmla="*/ 2147483647 h 958"/>
              <a:gd name="T38" fmla="*/ 2147483647 w 1684"/>
              <a:gd name="T39" fmla="*/ 2147483647 h 958"/>
              <a:gd name="T40" fmla="*/ 2147483647 w 1684"/>
              <a:gd name="T41" fmla="*/ 2147483647 h 958"/>
              <a:gd name="T42" fmla="*/ 2147483647 w 1684"/>
              <a:gd name="T43" fmla="*/ 2147483647 h 958"/>
              <a:gd name="T44" fmla="*/ 2147483647 w 1684"/>
              <a:gd name="T45" fmla="*/ 2147483647 h 958"/>
              <a:gd name="T46" fmla="*/ 2147483647 w 1684"/>
              <a:gd name="T47" fmla="*/ 2147483647 h 958"/>
              <a:gd name="T48" fmla="*/ 2147483647 w 1684"/>
              <a:gd name="T49" fmla="*/ 2147483647 h 958"/>
              <a:gd name="T50" fmla="*/ 2147483647 w 1684"/>
              <a:gd name="T51" fmla="*/ 2147483647 h 958"/>
              <a:gd name="T52" fmla="*/ 2147483647 w 1684"/>
              <a:gd name="T53" fmla="*/ 2147483647 h 958"/>
              <a:gd name="T54" fmla="*/ 2147483647 w 1684"/>
              <a:gd name="T55" fmla="*/ 2147483647 h 958"/>
              <a:gd name="T56" fmla="*/ 2147483647 w 1684"/>
              <a:gd name="T57" fmla="*/ 2147483647 h 958"/>
              <a:gd name="T58" fmla="*/ 2147483647 w 1684"/>
              <a:gd name="T59" fmla="*/ 2147483647 h 958"/>
              <a:gd name="T60" fmla="*/ 2147483647 w 1684"/>
              <a:gd name="T61" fmla="*/ 2147483647 h 958"/>
              <a:gd name="T62" fmla="*/ 2147483647 w 1684"/>
              <a:gd name="T63" fmla="*/ 2147483647 h 958"/>
              <a:gd name="T64" fmla="*/ 2147483647 w 1684"/>
              <a:gd name="T65" fmla="*/ 2147483647 h 958"/>
              <a:gd name="T66" fmla="*/ 2147483647 w 1684"/>
              <a:gd name="T67" fmla="*/ 2147483647 h 958"/>
              <a:gd name="T68" fmla="*/ 2147483647 w 1684"/>
              <a:gd name="T69" fmla="*/ 2147483647 h 958"/>
              <a:gd name="T70" fmla="*/ 2147483647 w 1684"/>
              <a:gd name="T71" fmla="*/ 2147483647 h 958"/>
              <a:gd name="T72" fmla="*/ 2147483647 w 1684"/>
              <a:gd name="T73" fmla="*/ 2147483647 h 958"/>
              <a:gd name="T74" fmla="*/ 2147483647 w 1684"/>
              <a:gd name="T75" fmla="*/ 2147483647 h 958"/>
              <a:gd name="T76" fmla="*/ 2147483647 w 1684"/>
              <a:gd name="T77" fmla="*/ 2147483647 h 958"/>
              <a:gd name="T78" fmla="*/ 2147483647 w 1684"/>
              <a:gd name="T79" fmla="*/ 2147483647 h 958"/>
              <a:gd name="T80" fmla="*/ 2147483647 w 1684"/>
              <a:gd name="T81" fmla="*/ 2147483647 h 958"/>
              <a:gd name="T82" fmla="*/ 2147483647 w 1684"/>
              <a:gd name="T83" fmla="*/ 2147483647 h 958"/>
              <a:gd name="T84" fmla="*/ 2147483647 w 1684"/>
              <a:gd name="T85" fmla="*/ 2147483647 h 958"/>
              <a:gd name="T86" fmla="*/ 2147483647 w 1684"/>
              <a:gd name="T87" fmla="*/ 2147483647 h 958"/>
              <a:gd name="T88" fmla="*/ 2147483647 w 1684"/>
              <a:gd name="T89" fmla="*/ 2147483647 h 958"/>
              <a:gd name="T90" fmla="*/ 2147483647 w 1684"/>
              <a:gd name="T91" fmla="*/ 2147483647 h 958"/>
              <a:gd name="T92" fmla="*/ 2147483647 w 1684"/>
              <a:gd name="T93" fmla="*/ 2147483647 h 958"/>
              <a:gd name="T94" fmla="*/ 2147483647 w 1684"/>
              <a:gd name="T95" fmla="*/ 2147483647 h 958"/>
              <a:gd name="T96" fmla="*/ 2147483647 w 1684"/>
              <a:gd name="T97" fmla="*/ 2147483647 h 958"/>
              <a:gd name="T98" fmla="*/ 2147483647 w 1684"/>
              <a:gd name="T99" fmla="*/ 2147483647 h 958"/>
              <a:gd name="T100" fmla="*/ 2147483647 w 1684"/>
              <a:gd name="T101" fmla="*/ 2147483647 h 9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8146" name="직사각형 4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451100"/>
            <a:ext cx="2254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직사각형 4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4979988"/>
            <a:ext cx="225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직사각형 4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065588"/>
            <a:ext cx="225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9" name="직사각형 399"/>
          <p:cNvSpPr>
            <a:spLocks noChangeArrowheads="1"/>
          </p:cNvSpPr>
          <p:nvPr/>
        </p:nvSpPr>
        <p:spPr bwMode="auto">
          <a:xfrm>
            <a:off x="3152775" y="3330575"/>
            <a:ext cx="1425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危机公关处理</a:t>
            </a:r>
            <a:endParaRPr lang="ko-KR" altLang="en-US" sz="1600" b="1">
              <a:solidFill>
                <a:srgbClr val="FFFFFF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48150" name="직사각형 400"/>
          <p:cNvSpPr>
            <a:spLocks noChangeArrowheads="1"/>
          </p:cNvSpPr>
          <p:nvPr/>
        </p:nvSpPr>
        <p:spPr bwMode="auto">
          <a:xfrm>
            <a:off x="2849563" y="3805238"/>
            <a:ext cx="2024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向天歌是集PPT模板开发、PPT设计定制、PPT培训于一体的专业PPT服务提供商。</a:t>
            </a:r>
          </a:p>
        </p:txBody>
      </p:sp>
      <p:sp>
        <p:nvSpPr>
          <p:cNvPr id="37911" name="TextBox 13"/>
          <p:cNvSpPr txBox="1">
            <a:spLocks noChangeArrowheads="1"/>
          </p:cNvSpPr>
          <p:nvPr/>
        </p:nvSpPr>
        <p:spPr bwMode="auto">
          <a:xfrm>
            <a:off x="8262938" y="1949450"/>
            <a:ext cx="1376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危机准备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12" name="TextBox 13"/>
          <p:cNvSpPr txBox="1">
            <a:spLocks noChangeArrowheads="1"/>
          </p:cNvSpPr>
          <p:nvPr/>
        </p:nvSpPr>
        <p:spPr bwMode="auto">
          <a:xfrm>
            <a:off x="8266113" y="2235200"/>
            <a:ext cx="13811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13" name="TextBox 13"/>
          <p:cNvSpPr txBox="1">
            <a:spLocks noChangeArrowheads="1"/>
          </p:cNvSpPr>
          <p:nvPr/>
        </p:nvSpPr>
        <p:spPr bwMode="auto">
          <a:xfrm>
            <a:off x="8262938" y="35544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危机处理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14" name="TextBox 13"/>
          <p:cNvSpPr txBox="1">
            <a:spLocks noChangeArrowheads="1"/>
          </p:cNvSpPr>
          <p:nvPr/>
        </p:nvSpPr>
        <p:spPr bwMode="auto">
          <a:xfrm>
            <a:off x="8266113" y="3840163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15" name="TextBox 13"/>
          <p:cNvSpPr txBox="1">
            <a:spLocks noChangeArrowheads="1"/>
          </p:cNvSpPr>
          <p:nvPr/>
        </p:nvSpPr>
        <p:spPr bwMode="auto">
          <a:xfrm>
            <a:off x="8262938" y="5195888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公关策略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16" name="TextBox 13"/>
          <p:cNvSpPr txBox="1">
            <a:spLocks noChangeArrowheads="1"/>
          </p:cNvSpPr>
          <p:nvPr/>
        </p:nvSpPr>
        <p:spPr bwMode="auto">
          <a:xfrm>
            <a:off x="8266113" y="5481638"/>
            <a:ext cx="1381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157" name="组合 31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48158" name="椭圆 32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159" name="等腰三角形 33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1" grpId="0" autoUpdateAnimBg="0"/>
      <p:bldP spid="37912" grpId="0" autoUpdateAnimBg="0"/>
      <p:bldP spid="37913" grpId="0" autoUpdateAnimBg="0"/>
      <p:bldP spid="37914" grpId="0" autoUpdateAnimBg="0"/>
      <p:bldP spid="37915" grpId="0" autoUpdateAnimBg="0"/>
      <p:bldP spid="3791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155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15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7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盈利模式分析</a:t>
            </a: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30163" y="1719263"/>
            <a:ext cx="12203112" cy="4433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/>
          <a:lstStyle/>
          <a:p>
            <a:pPr algn="ctr" defTabSz="913130">
              <a:buFont typeface="Arial" panose="020B0604020202020204" pitchFamily="34" charset="0"/>
              <a:buNone/>
            </a:pPr>
            <a:endParaRPr lang="en-US" altLang="zh-CN" sz="900">
              <a:solidFill>
                <a:srgbClr val="FFFFFF"/>
              </a:solidFill>
            </a:endParaRPr>
          </a:p>
        </p:txBody>
      </p:sp>
      <p:sp>
        <p:nvSpPr>
          <p:cNvPr id="49159" name="TextBox 31"/>
          <p:cNvSpPr txBox="1">
            <a:spLocks noChangeArrowheads="1"/>
          </p:cNvSpPr>
          <p:nvPr/>
        </p:nvSpPr>
        <p:spPr bwMode="auto">
          <a:xfrm>
            <a:off x="5264150" y="3019425"/>
            <a:ext cx="175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现场团购</a:t>
            </a:r>
          </a:p>
        </p:txBody>
      </p:sp>
      <p:sp>
        <p:nvSpPr>
          <p:cNvPr id="49160" name="Rounded Rectangle 87"/>
          <p:cNvSpPr>
            <a:spLocks noChangeArrowheads="1"/>
          </p:cNvSpPr>
          <p:nvPr/>
        </p:nvSpPr>
        <p:spPr bwMode="auto">
          <a:xfrm>
            <a:off x="5383213" y="3360738"/>
            <a:ext cx="1522412" cy="44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10" tIns="54855" rIns="109710" bIns="54855" anchor="ctr"/>
          <a:lstStyle/>
          <a:p>
            <a:pPr algn="ctr" defTabSz="913130">
              <a:buFont typeface="Arial" panose="020B0604020202020204" pitchFamily="34" charset="0"/>
              <a:buNone/>
            </a:pPr>
            <a:endParaRPr lang="bg-BG" altLang="en-US" sz="900">
              <a:solidFill>
                <a:srgbClr val="D9D9D9"/>
              </a:solidFill>
            </a:endParaRPr>
          </a:p>
        </p:txBody>
      </p:sp>
      <p:sp>
        <p:nvSpPr>
          <p:cNvPr id="49161" name="Freeform 74"/>
          <p:cNvSpPr/>
          <p:nvPr/>
        </p:nvSpPr>
        <p:spPr bwMode="auto">
          <a:xfrm>
            <a:off x="5840413" y="2395538"/>
            <a:ext cx="576262" cy="509587"/>
          </a:xfrm>
          <a:custGeom>
            <a:avLst/>
            <a:gdLst>
              <a:gd name="T0" fmla="*/ 2147483647 w 461"/>
              <a:gd name="T1" fmla="*/ 2147483647 h 409"/>
              <a:gd name="T2" fmla="*/ 2147483647 w 461"/>
              <a:gd name="T3" fmla="*/ 2147483647 h 409"/>
              <a:gd name="T4" fmla="*/ 2147483647 w 461"/>
              <a:gd name="T5" fmla="*/ 2147483647 h 409"/>
              <a:gd name="T6" fmla="*/ 2147483647 w 461"/>
              <a:gd name="T7" fmla="*/ 2147483647 h 409"/>
              <a:gd name="T8" fmla="*/ 2147483647 w 461"/>
              <a:gd name="T9" fmla="*/ 2147483647 h 409"/>
              <a:gd name="T10" fmla="*/ 2147483647 w 461"/>
              <a:gd name="T11" fmla="*/ 2147483647 h 409"/>
              <a:gd name="T12" fmla="*/ 2147483647 w 461"/>
              <a:gd name="T13" fmla="*/ 2147483647 h 409"/>
              <a:gd name="T14" fmla="*/ 2147483647 w 461"/>
              <a:gd name="T15" fmla="*/ 2147483647 h 409"/>
              <a:gd name="T16" fmla="*/ 2147483647 w 461"/>
              <a:gd name="T17" fmla="*/ 2147483647 h 409"/>
              <a:gd name="T18" fmla="*/ 2147483647 w 461"/>
              <a:gd name="T19" fmla="*/ 2147483647 h 409"/>
              <a:gd name="T20" fmla="*/ 2147483647 w 461"/>
              <a:gd name="T21" fmla="*/ 2147483647 h 409"/>
              <a:gd name="T22" fmla="*/ 2147483647 w 461"/>
              <a:gd name="T23" fmla="*/ 2147483647 h 409"/>
              <a:gd name="T24" fmla="*/ 2147483647 w 461"/>
              <a:gd name="T25" fmla="*/ 2147483647 h 409"/>
              <a:gd name="T26" fmla="*/ 2147483647 w 461"/>
              <a:gd name="T27" fmla="*/ 2147483647 h 409"/>
              <a:gd name="T28" fmla="*/ 2147483647 w 461"/>
              <a:gd name="T29" fmla="*/ 2147483647 h 409"/>
              <a:gd name="T30" fmla="*/ 2147483647 w 461"/>
              <a:gd name="T31" fmla="*/ 2147483647 h 409"/>
              <a:gd name="T32" fmla="*/ 2147483647 w 461"/>
              <a:gd name="T33" fmla="*/ 2147483647 h 409"/>
              <a:gd name="T34" fmla="*/ 2147483647 w 461"/>
              <a:gd name="T35" fmla="*/ 2147483647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9162" name="Straight Connector 81"/>
          <p:cNvCxnSpPr>
            <a:cxnSpLocks noChangeShapeType="1"/>
          </p:cNvCxnSpPr>
          <p:nvPr/>
        </p:nvCxnSpPr>
        <p:spPr bwMode="auto">
          <a:xfrm>
            <a:off x="7235825" y="2378075"/>
            <a:ext cx="0" cy="2709863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3" name="Straight Connector 82"/>
          <p:cNvCxnSpPr>
            <a:cxnSpLocks noChangeShapeType="1"/>
          </p:cNvCxnSpPr>
          <p:nvPr/>
        </p:nvCxnSpPr>
        <p:spPr bwMode="auto">
          <a:xfrm>
            <a:off x="9320213" y="2378075"/>
            <a:ext cx="0" cy="2709863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4" name="Freeform 25"/>
          <p:cNvSpPr>
            <a:spLocks noEditPoints="1"/>
          </p:cNvSpPr>
          <p:nvPr/>
        </p:nvSpPr>
        <p:spPr bwMode="auto">
          <a:xfrm>
            <a:off x="8091488" y="2378075"/>
            <a:ext cx="509587" cy="542925"/>
          </a:xfrm>
          <a:custGeom>
            <a:avLst/>
            <a:gdLst>
              <a:gd name="T0" fmla="*/ 2147483647 w 1548"/>
              <a:gd name="T1" fmla="*/ 2147483647 h 1648"/>
              <a:gd name="T2" fmla="*/ 2147483647 w 1548"/>
              <a:gd name="T3" fmla="*/ 2147483647 h 1648"/>
              <a:gd name="T4" fmla="*/ 2147483647 w 1548"/>
              <a:gd name="T5" fmla="*/ 2147483647 h 1648"/>
              <a:gd name="T6" fmla="*/ 2147483647 w 1548"/>
              <a:gd name="T7" fmla="*/ 2147483647 h 1648"/>
              <a:gd name="T8" fmla="*/ 2147483647 w 1548"/>
              <a:gd name="T9" fmla="*/ 2147483647 h 1648"/>
              <a:gd name="T10" fmla="*/ 2147483647 w 1548"/>
              <a:gd name="T11" fmla="*/ 2147483647 h 1648"/>
              <a:gd name="T12" fmla="*/ 2147483647 w 1548"/>
              <a:gd name="T13" fmla="*/ 2147483647 h 1648"/>
              <a:gd name="T14" fmla="*/ 2147483647 w 1548"/>
              <a:gd name="T15" fmla="*/ 2147483647 h 1648"/>
              <a:gd name="T16" fmla="*/ 2147483647 w 1548"/>
              <a:gd name="T17" fmla="*/ 2147483647 h 1648"/>
              <a:gd name="T18" fmla="*/ 2147483647 w 1548"/>
              <a:gd name="T19" fmla="*/ 2147483647 h 1648"/>
              <a:gd name="T20" fmla="*/ 2147483647 w 1548"/>
              <a:gd name="T21" fmla="*/ 2147483647 h 1648"/>
              <a:gd name="T22" fmla="*/ 2147483647 w 1548"/>
              <a:gd name="T23" fmla="*/ 2147483647 h 1648"/>
              <a:gd name="T24" fmla="*/ 2147483647 w 1548"/>
              <a:gd name="T25" fmla="*/ 2147483647 h 1648"/>
              <a:gd name="T26" fmla="*/ 2147483647 w 1548"/>
              <a:gd name="T27" fmla="*/ 2147483647 h 1648"/>
              <a:gd name="T28" fmla="*/ 0 w 1548"/>
              <a:gd name="T29" fmla="*/ 2147483647 h 1648"/>
              <a:gd name="T30" fmla="*/ 2147483647 w 1548"/>
              <a:gd name="T31" fmla="*/ 2147483647 h 1648"/>
              <a:gd name="T32" fmla="*/ 2147483647 w 1548"/>
              <a:gd name="T33" fmla="*/ 2147483647 h 1648"/>
              <a:gd name="T34" fmla="*/ 2147483647 w 1548"/>
              <a:gd name="T35" fmla="*/ 2147483647 h 1648"/>
              <a:gd name="T36" fmla="*/ 2147483647 w 1548"/>
              <a:gd name="T37" fmla="*/ 2147483647 h 1648"/>
              <a:gd name="T38" fmla="*/ 2147483647 w 1548"/>
              <a:gd name="T39" fmla="*/ 2147483647 h 1648"/>
              <a:gd name="T40" fmla="*/ 2147483647 w 1548"/>
              <a:gd name="T41" fmla="*/ 2147483647 h 1648"/>
              <a:gd name="T42" fmla="*/ 2147483647 w 1548"/>
              <a:gd name="T43" fmla="*/ 2147483647 h 1648"/>
              <a:gd name="T44" fmla="*/ 2147483647 w 1548"/>
              <a:gd name="T45" fmla="*/ 2147483647 h 1648"/>
              <a:gd name="T46" fmla="*/ 2147483647 w 1548"/>
              <a:gd name="T47" fmla="*/ 2147483647 h 1648"/>
              <a:gd name="T48" fmla="*/ 2147483647 w 1548"/>
              <a:gd name="T49" fmla="*/ 2147483647 h 1648"/>
              <a:gd name="T50" fmla="*/ 2147483647 w 1548"/>
              <a:gd name="T51" fmla="*/ 0 h 1648"/>
              <a:gd name="T52" fmla="*/ 2147483647 w 1548"/>
              <a:gd name="T53" fmla="*/ 2147483647 h 1648"/>
              <a:gd name="T54" fmla="*/ 2147483647 w 1548"/>
              <a:gd name="T55" fmla="*/ 2147483647 h 1648"/>
              <a:gd name="T56" fmla="*/ 2147483647 w 1548"/>
              <a:gd name="T57" fmla="*/ 2147483647 h 1648"/>
              <a:gd name="T58" fmla="*/ 2147483647 w 1548"/>
              <a:gd name="T59" fmla="*/ 2147483647 h 1648"/>
              <a:gd name="T60" fmla="*/ 2147483647 w 1548"/>
              <a:gd name="T61" fmla="*/ 2147483647 h 1648"/>
              <a:gd name="T62" fmla="*/ 2147483647 w 1548"/>
              <a:gd name="T63" fmla="*/ 2147483647 h 1648"/>
              <a:gd name="T64" fmla="*/ 2147483647 w 1548"/>
              <a:gd name="T65" fmla="*/ 2147483647 h 1648"/>
              <a:gd name="T66" fmla="*/ 2147483647 w 1548"/>
              <a:gd name="T67" fmla="*/ 2147483647 h 1648"/>
              <a:gd name="T68" fmla="*/ 2147483647 w 1548"/>
              <a:gd name="T69" fmla="*/ 2147483647 h 1648"/>
              <a:gd name="T70" fmla="*/ 2147483647 w 1548"/>
              <a:gd name="T71" fmla="*/ 2147483647 h 1648"/>
              <a:gd name="T72" fmla="*/ 2147483647 w 1548"/>
              <a:gd name="T73" fmla="*/ 2147483647 h 1648"/>
              <a:gd name="T74" fmla="*/ 2147483647 w 1548"/>
              <a:gd name="T75" fmla="*/ 2147483647 h 1648"/>
              <a:gd name="T76" fmla="*/ 2147483647 w 1548"/>
              <a:gd name="T77" fmla="*/ 2147483647 h 16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548" h="1648">
                <a:moveTo>
                  <a:pt x="1548" y="1327"/>
                </a:moveTo>
                <a:cubicBezTo>
                  <a:pt x="1268" y="1408"/>
                  <a:pt x="1268" y="1408"/>
                  <a:pt x="1268" y="1408"/>
                </a:cubicBezTo>
                <a:cubicBezTo>
                  <a:pt x="1186" y="1129"/>
                  <a:pt x="1186" y="1129"/>
                  <a:pt x="1186" y="1129"/>
                </a:cubicBezTo>
                <a:cubicBezTo>
                  <a:pt x="1307" y="1195"/>
                  <a:pt x="1307" y="1195"/>
                  <a:pt x="1307" y="1195"/>
                </a:cubicBezTo>
                <a:cubicBezTo>
                  <a:pt x="1358" y="1105"/>
                  <a:pt x="1388" y="1003"/>
                  <a:pt x="1388" y="893"/>
                </a:cubicBezTo>
                <a:cubicBezTo>
                  <a:pt x="1388" y="640"/>
                  <a:pt x="1236" y="422"/>
                  <a:pt x="1018" y="327"/>
                </a:cubicBezTo>
                <a:cubicBezTo>
                  <a:pt x="1061" y="195"/>
                  <a:pt x="1061" y="195"/>
                  <a:pt x="1061" y="195"/>
                </a:cubicBezTo>
                <a:cubicBezTo>
                  <a:pt x="1334" y="309"/>
                  <a:pt x="1526" y="578"/>
                  <a:pt x="1526" y="893"/>
                </a:cubicBezTo>
                <a:cubicBezTo>
                  <a:pt x="1526" y="1027"/>
                  <a:pt x="1490" y="1152"/>
                  <a:pt x="1428" y="1261"/>
                </a:cubicBezTo>
                <a:lnTo>
                  <a:pt x="1548" y="1327"/>
                </a:lnTo>
                <a:close/>
                <a:moveTo>
                  <a:pt x="770" y="1511"/>
                </a:moveTo>
                <a:cubicBezTo>
                  <a:pt x="542" y="1511"/>
                  <a:pt x="342" y="1385"/>
                  <a:pt x="235" y="1200"/>
                </a:cubicBezTo>
                <a:cubicBezTo>
                  <a:pt x="357" y="1130"/>
                  <a:pt x="357" y="1130"/>
                  <a:pt x="357" y="1130"/>
                </a:cubicBezTo>
                <a:cubicBezTo>
                  <a:pt x="75" y="1055"/>
                  <a:pt x="75" y="1055"/>
                  <a:pt x="75" y="1055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116" y="1269"/>
                  <a:pt x="116" y="1269"/>
                  <a:pt x="116" y="1269"/>
                </a:cubicBezTo>
                <a:cubicBezTo>
                  <a:pt x="247" y="1495"/>
                  <a:pt x="490" y="1648"/>
                  <a:pt x="770" y="1648"/>
                </a:cubicBezTo>
                <a:cubicBezTo>
                  <a:pt x="922" y="1648"/>
                  <a:pt x="1062" y="1603"/>
                  <a:pt x="1180" y="1527"/>
                </a:cubicBezTo>
                <a:cubicBezTo>
                  <a:pt x="1095" y="1418"/>
                  <a:pt x="1095" y="1418"/>
                  <a:pt x="1095" y="1418"/>
                </a:cubicBezTo>
                <a:cubicBezTo>
                  <a:pt x="1001" y="1476"/>
                  <a:pt x="890" y="1511"/>
                  <a:pt x="770" y="1511"/>
                </a:cubicBezTo>
                <a:close/>
                <a:moveTo>
                  <a:pt x="153" y="901"/>
                </a:moveTo>
                <a:cubicBezTo>
                  <a:pt x="153" y="898"/>
                  <a:pt x="152" y="896"/>
                  <a:pt x="152" y="893"/>
                </a:cubicBezTo>
                <a:cubicBezTo>
                  <a:pt x="152" y="575"/>
                  <a:pt x="393" y="314"/>
                  <a:pt x="702" y="279"/>
                </a:cubicBezTo>
                <a:cubicBezTo>
                  <a:pt x="702" y="412"/>
                  <a:pt x="702" y="412"/>
                  <a:pt x="702" y="412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702" y="0"/>
                  <a:pt x="702" y="0"/>
                  <a:pt x="702" y="0"/>
                </a:cubicBezTo>
                <a:cubicBezTo>
                  <a:pt x="702" y="141"/>
                  <a:pt x="702" y="141"/>
                  <a:pt x="702" y="141"/>
                </a:cubicBezTo>
                <a:cubicBezTo>
                  <a:pt x="317" y="175"/>
                  <a:pt x="15" y="499"/>
                  <a:pt x="15" y="893"/>
                </a:cubicBezTo>
                <a:cubicBezTo>
                  <a:pt x="15" y="902"/>
                  <a:pt x="16" y="911"/>
                  <a:pt x="16" y="920"/>
                </a:cubicBezTo>
                <a:lnTo>
                  <a:pt x="153" y="901"/>
                </a:lnTo>
                <a:close/>
                <a:moveTo>
                  <a:pt x="573" y="862"/>
                </a:moveTo>
                <a:cubicBezTo>
                  <a:pt x="556" y="922"/>
                  <a:pt x="563" y="984"/>
                  <a:pt x="602" y="1039"/>
                </a:cubicBezTo>
                <a:cubicBezTo>
                  <a:pt x="664" y="947"/>
                  <a:pt x="780" y="849"/>
                  <a:pt x="860" y="830"/>
                </a:cubicBezTo>
                <a:cubicBezTo>
                  <a:pt x="696" y="949"/>
                  <a:pt x="604" y="1116"/>
                  <a:pt x="592" y="1305"/>
                </a:cubicBezTo>
                <a:cubicBezTo>
                  <a:pt x="661" y="1305"/>
                  <a:pt x="661" y="1305"/>
                  <a:pt x="661" y="1305"/>
                </a:cubicBezTo>
                <a:cubicBezTo>
                  <a:pt x="660" y="1233"/>
                  <a:pt x="670" y="1144"/>
                  <a:pt x="695" y="1103"/>
                </a:cubicBezTo>
                <a:cubicBezTo>
                  <a:pt x="758" y="1124"/>
                  <a:pt x="827" y="1112"/>
                  <a:pt x="887" y="1061"/>
                </a:cubicBezTo>
                <a:cubicBezTo>
                  <a:pt x="1006" y="961"/>
                  <a:pt x="961" y="708"/>
                  <a:pt x="1170" y="679"/>
                </a:cubicBezTo>
                <a:cubicBezTo>
                  <a:pt x="890" y="526"/>
                  <a:pt x="624" y="688"/>
                  <a:pt x="573" y="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45720" tIns="22860" rIns="45720" bIns="22860"/>
          <a:lstStyle/>
          <a:p>
            <a:endParaRPr lang="zh-CN" altLang="en-US"/>
          </a:p>
        </p:txBody>
      </p:sp>
      <p:sp>
        <p:nvSpPr>
          <p:cNvPr id="49165" name="Freeform 102"/>
          <p:cNvSpPr/>
          <p:nvPr/>
        </p:nvSpPr>
        <p:spPr bwMode="auto">
          <a:xfrm>
            <a:off x="10283825" y="2403475"/>
            <a:ext cx="571500" cy="511175"/>
          </a:xfrm>
          <a:custGeom>
            <a:avLst/>
            <a:gdLst>
              <a:gd name="T0" fmla="*/ 2147483647 w 498"/>
              <a:gd name="T1" fmla="*/ 2147483647 h 445"/>
              <a:gd name="T2" fmla="*/ 2147483647 w 498"/>
              <a:gd name="T3" fmla="*/ 2147483647 h 445"/>
              <a:gd name="T4" fmla="*/ 2147483647 w 498"/>
              <a:gd name="T5" fmla="*/ 2147483647 h 445"/>
              <a:gd name="T6" fmla="*/ 2147483647 w 498"/>
              <a:gd name="T7" fmla="*/ 2147483647 h 445"/>
              <a:gd name="T8" fmla="*/ 2147483647 w 498"/>
              <a:gd name="T9" fmla="*/ 2147483647 h 445"/>
              <a:gd name="T10" fmla="*/ 2147483647 w 498"/>
              <a:gd name="T11" fmla="*/ 2147483647 h 445"/>
              <a:gd name="T12" fmla="*/ 2147483647 w 498"/>
              <a:gd name="T13" fmla="*/ 2147483647 h 445"/>
              <a:gd name="T14" fmla="*/ 2147483647 w 498"/>
              <a:gd name="T15" fmla="*/ 2147483647 h 445"/>
              <a:gd name="T16" fmla="*/ 2147483647 w 498"/>
              <a:gd name="T17" fmla="*/ 0 h 445"/>
              <a:gd name="T18" fmla="*/ 2147483647 w 498"/>
              <a:gd name="T19" fmla="*/ 2147483647 h 445"/>
              <a:gd name="T20" fmla="*/ 2147483647 w 498"/>
              <a:gd name="T21" fmla="*/ 2147483647 h 445"/>
              <a:gd name="T22" fmla="*/ 2147483647 w 498"/>
              <a:gd name="T23" fmla="*/ 2147483647 h 445"/>
              <a:gd name="T24" fmla="*/ 2147483647 w 498"/>
              <a:gd name="T25" fmla="*/ 2147483647 h 445"/>
              <a:gd name="T26" fmla="*/ 0 w 498"/>
              <a:gd name="T27" fmla="*/ 2147483647 h 445"/>
              <a:gd name="T28" fmla="*/ 0 w 498"/>
              <a:gd name="T29" fmla="*/ 2147483647 h 445"/>
              <a:gd name="T30" fmla="*/ 2147483647 w 498"/>
              <a:gd name="T31" fmla="*/ 2147483647 h 445"/>
              <a:gd name="T32" fmla="*/ 2147483647 w 498"/>
              <a:gd name="T33" fmla="*/ 2147483647 h 445"/>
              <a:gd name="T34" fmla="*/ 2147483647 w 498"/>
              <a:gd name="T35" fmla="*/ 2147483647 h 445"/>
              <a:gd name="T36" fmla="*/ 2147483647 w 498"/>
              <a:gd name="T37" fmla="*/ 2147483647 h 445"/>
              <a:gd name="T38" fmla="*/ 2147483647 w 498"/>
              <a:gd name="T39" fmla="*/ 2147483647 h 445"/>
              <a:gd name="T40" fmla="*/ 2147483647 w 498"/>
              <a:gd name="T41" fmla="*/ 2147483647 h 445"/>
              <a:gd name="T42" fmla="*/ 2147483647 w 498"/>
              <a:gd name="T43" fmla="*/ 2147483647 h 445"/>
              <a:gd name="T44" fmla="*/ 2147483647 w 498"/>
              <a:gd name="T45" fmla="*/ 2147483647 h 445"/>
              <a:gd name="T46" fmla="*/ 2147483647 w 498"/>
              <a:gd name="T47" fmla="*/ 2147483647 h 445"/>
              <a:gd name="T48" fmla="*/ 2147483647 w 498"/>
              <a:gd name="T49" fmla="*/ 2147483647 h 445"/>
              <a:gd name="T50" fmla="*/ 2147483647 w 498"/>
              <a:gd name="T51" fmla="*/ 2147483647 h 445"/>
              <a:gd name="T52" fmla="*/ 2147483647 w 498"/>
              <a:gd name="T53" fmla="*/ 2147483647 h 445"/>
              <a:gd name="T54" fmla="*/ 2147483647 w 498"/>
              <a:gd name="T55" fmla="*/ 2147483647 h 445"/>
              <a:gd name="T56" fmla="*/ 2147483647 w 498"/>
              <a:gd name="T57" fmla="*/ 2147483647 h 445"/>
              <a:gd name="T58" fmla="*/ 2147483647 w 498"/>
              <a:gd name="T59" fmla="*/ 2147483647 h 445"/>
              <a:gd name="T60" fmla="*/ 2147483647 w 498"/>
              <a:gd name="T61" fmla="*/ 2147483647 h 445"/>
              <a:gd name="T62" fmla="*/ 2147483647 w 498"/>
              <a:gd name="T63" fmla="*/ 2147483647 h 445"/>
              <a:gd name="T64" fmla="*/ 2147483647 w 498"/>
              <a:gd name="T65" fmla="*/ 2147483647 h 445"/>
              <a:gd name="T66" fmla="*/ 2147483647 w 498"/>
              <a:gd name="T67" fmla="*/ 2147483647 h 445"/>
              <a:gd name="T68" fmla="*/ 2147483647 w 498"/>
              <a:gd name="T69" fmla="*/ 2147483647 h 445"/>
              <a:gd name="T70" fmla="*/ 2147483647 w 498"/>
              <a:gd name="T71" fmla="*/ 2147483647 h 445"/>
              <a:gd name="T72" fmla="*/ 2147483647 w 498"/>
              <a:gd name="T73" fmla="*/ 2147483647 h 445"/>
              <a:gd name="T74" fmla="*/ 2147483647 w 498"/>
              <a:gd name="T75" fmla="*/ 2147483647 h 445"/>
              <a:gd name="T76" fmla="*/ 2147483647 w 498"/>
              <a:gd name="T77" fmla="*/ 2147483647 h 445"/>
              <a:gd name="T78" fmla="*/ 2147483647 w 498"/>
              <a:gd name="T79" fmla="*/ 2147483647 h 445"/>
              <a:gd name="T80" fmla="*/ 2147483647 w 498"/>
              <a:gd name="T81" fmla="*/ 2147483647 h 445"/>
              <a:gd name="T82" fmla="*/ 2147483647 w 498"/>
              <a:gd name="T83" fmla="*/ 2147483647 h 445"/>
              <a:gd name="T84" fmla="*/ 2147483647 w 498"/>
              <a:gd name="T85" fmla="*/ 2147483647 h 445"/>
              <a:gd name="T86" fmla="*/ 2147483647 w 498"/>
              <a:gd name="T87" fmla="*/ 2147483647 h 445"/>
              <a:gd name="T88" fmla="*/ 2147483647 w 498"/>
              <a:gd name="T89" fmla="*/ 2147483647 h 445"/>
              <a:gd name="T90" fmla="*/ 2147483647 w 498"/>
              <a:gd name="T91" fmla="*/ 2147483647 h 445"/>
              <a:gd name="T92" fmla="*/ 2147483647 w 498"/>
              <a:gd name="T93" fmla="*/ 2147483647 h 445"/>
              <a:gd name="T94" fmla="*/ 2147483647 w 498"/>
              <a:gd name="T95" fmla="*/ 2147483647 h 445"/>
              <a:gd name="T96" fmla="*/ 2147483647 w 498"/>
              <a:gd name="T97" fmla="*/ 2147483647 h 445"/>
              <a:gd name="T98" fmla="*/ 2147483647 w 498"/>
              <a:gd name="T99" fmla="*/ 2147483647 h 445"/>
              <a:gd name="T100" fmla="*/ 2147483647 w 498"/>
              <a:gd name="T101" fmla="*/ 2147483647 h 445"/>
              <a:gd name="T102" fmla="*/ 2147483647 w 498"/>
              <a:gd name="T103" fmla="*/ 2147483647 h 445"/>
              <a:gd name="T104" fmla="*/ 2147483647 w 498"/>
              <a:gd name="T105" fmla="*/ 2147483647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6" name="Text Placeholder 3"/>
          <p:cNvSpPr txBox="1">
            <a:spLocks noChangeArrowheads="1"/>
          </p:cNvSpPr>
          <p:nvPr/>
        </p:nvSpPr>
        <p:spPr bwMode="auto">
          <a:xfrm>
            <a:off x="5480050" y="3579813"/>
            <a:ext cx="1323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49167" name="TextBox 31"/>
          <p:cNvSpPr txBox="1">
            <a:spLocks noChangeArrowheads="1"/>
          </p:cNvSpPr>
          <p:nvPr/>
        </p:nvSpPr>
        <p:spPr bwMode="auto">
          <a:xfrm>
            <a:off x="7405688" y="3019425"/>
            <a:ext cx="175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售会员卡</a:t>
            </a:r>
          </a:p>
        </p:txBody>
      </p:sp>
      <p:sp>
        <p:nvSpPr>
          <p:cNvPr id="49168" name="Rounded Rectangle 87"/>
          <p:cNvSpPr>
            <a:spLocks noChangeArrowheads="1"/>
          </p:cNvSpPr>
          <p:nvPr/>
        </p:nvSpPr>
        <p:spPr bwMode="auto">
          <a:xfrm>
            <a:off x="7526338" y="3360738"/>
            <a:ext cx="1522412" cy="44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10" tIns="54855" rIns="109710" bIns="54855" anchor="ctr"/>
          <a:lstStyle/>
          <a:p>
            <a:pPr algn="ctr" defTabSz="913130">
              <a:buFont typeface="Arial" panose="020B0604020202020204" pitchFamily="34" charset="0"/>
              <a:buNone/>
            </a:pPr>
            <a:endParaRPr lang="bg-BG" altLang="en-US" sz="900">
              <a:solidFill>
                <a:srgbClr val="D9D9D9"/>
              </a:solidFill>
            </a:endParaRPr>
          </a:p>
        </p:txBody>
      </p:sp>
      <p:sp>
        <p:nvSpPr>
          <p:cNvPr id="49169" name="Text Placeholder 3"/>
          <p:cNvSpPr txBox="1">
            <a:spLocks noChangeArrowheads="1"/>
          </p:cNvSpPr>
          <p:nvPr/>
        </p:nvSpPr>
        <p:spPr bwMode="auto">
          <a:xfrm>
            <a:off x="7608888" y="3579813"/>
            <a:ext cx="1323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49170" name="TextBox 31"/>
          <p:cNvSpPr txBox="1">
            <a:spLocks noChangeArrowheads="1"/>
          </p:cNvSpPr>
          <p:nvPr/>
        </p:nvSpPr>
        <p:spPr bwMode="auto">
          <a:xfrm>
            <a:off x="9807575" y="3019425"/>
            <a:ext cx="175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分站加盟</a:t>
            </a:r>
          </a:p>
        </p:txBody>
      </p:sp>
      <p:sp>
        <p:nvSpPr>
          <p:cNvPr id="49171" name="Rounded Rectangle 87"/>
          <p:cNvSpPr>
            <a:spLocks noChangeArrowheads="1"/>
          </p:cNvSpPr>
          <p:nvPr/>
        </p:nvSpPr>
        <p:spPr bwMode="auto">
          <a:xfrm>
            <a:off x="9926638" y="3360738"/>
            <a:ext cx="1522412" cy="44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10" tIns="54855" rIns="109710" bIns="54855" anchor="ctr"/>
          <a:lstStyle/>
          <a:p>
            <a:pPr algn="ctr" defTabSz="913130">
              <a:buFont typeface="Arial" panose="020B0604020202020204" pitchFamily="34" charset="0"/>
              <a:buNone/>
            </a:pPr>
            <a:endParaRPr lang="bg-BG" altLang="en-US" sz="900">
              <a:solidFill>
                <a:srgbClr val="D9D9D9"/>
              </a:solidFill>
            </a:endParaRPr>
          </a:p>
        </p:txBody>
      </p:sp>
      <p:sp>
        <p:nvSpPr>
          <p:cNvPr id="49172" name="Text Placeholder 3"/>
          <p:cNvSpPr txBox="1">
            <a:spLocks noChangeArrowheads="1"/>
          </p:cNvSpPr>
          <p:nvPr/>
        </p:nvSpPr>
        <p:spPr bwMode="auto">
          <a:xfrm>
            <a:off x="10009188" y="3579813"/>
            <a:ext cx="13255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pic>
        <p:nvPicPr>
          <p:cNvPr id="4917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13" y="2306159"/>
            <a:ext cx="4886325" cy="32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179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180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81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盈利模式分析</a:t>
            </a:r>
          </a:p>
        </p:txBody>
      </p:sp>
      <p:pic>
        <p:nvPicPr>
          <p:cNvPr id="50182" name="图片占位符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249488"/>
            <a:ext cx="346233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Oval 87"/>
          <p:cNvSpPr>
            <a:spLocks noChangeArrowheads="1"/>
          </p:cNvSpPr>
          <p:nvPr/>
        </p:nvSpPr>
        <p:spPr bwMode="auto">
          <a:xfrm>
            <a:off x="3406775" y="1900238"/>
            <a:ext cx="785813" cy="78581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4" name="Oval 98"/>
          <p:cNvSpPr>
            <a:spLocks noChangeArrowheads="1"/>
          </p:cNvSpPr>
          <p:nvPr/>
        </p:nvSpPr>
        <p:spPr bwMode="auto">
          <a:xfrm>
            <a:off x="4868863" y="4430713"/>
            <a:ext cx="785812" cy="7842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5" name="Oval 99"/>
          <p:cNvSpPr>
            <a:spLocks noChangeArrowheads="1"/>
          </p:cNvSpPr>
          <p:nvPr/>
        </p:nvSpPr>
        <p:spPr bwMode="auto">
          <a:xfrm>
            <a:off x="4868863" y="2743200"/>
            <a:ext cx="785812" cy="785813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6" name="Oval 100"/>
          <p:cNvSpPr>
            <a:spLocks noChangeArrowheads="1"/>
          </p:cNvSpPr>
          <p:nvPr/>
        </p:nvSpPr>
        <p:spPr bwMode="auto">
          <a:xfrm>
            <a:off x="1946275" y="4430713"/>
            <a:ext cx="784225" cy="7842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7" name="Oval 101"/>
          <p:cNvSpPr>
            <a:spLocks noChangeArrowheads="1"/>
          </p:cNvSpPr>
          <p:nvPr/>
        </p:nvSpPr>
        <p:spPr bwMode="auto">
          <a:xfrm>
            <a:off x="1946275" y="2743200"/>
            <a:ext cx="784225" cy="785813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8" name="Oval 103"/>
          <p:cNvSpPr>
            <a:spLocks noChangeArrowheads="1"/>
          </p:cNvSpPr>
          <p:nvPr/>
        </p:nvSpPr>
        <p:spPr bwMode="auto">
          <a:xfrm>
            <a:off x="7083425" y="2392363"/>
            <a:ext cx="585788" cy="58578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9" name="Oval 106"/>
          <p:cNvSpPr>
            <a:spLocks noChangeArrowheads="1"/>
          </p:cNvSpPr>
          <p:nvPr/>
        </p:nvSpPr>
        <p:spPr bwMode="auto">
          <a:xfrm>
            <a:off x="7083425" y="3582988"/>
            <a:ext cx="585788" cy="58578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0" name="Oval 109"/>
          <p:cNvSpPr>
            <a:spLocks noChangeArrowheads="1"/>
          </p:cNvSpPr>
          <p:nvPr/>
        </p:nvSpPr>
        <p:spPr bwMode="auto">
          <a:xfrm>
            <a:off x="7083425" y="4695825"/>
            <a:ext cx="585788" cy="585788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1" name="AutoShape 37"/>
          <p:cNvSpPr/>
          <p:nvPr/>
        </p:nvSpPr>
        <p:spPr bwMode="auto">
          <a:xfrm>
            <a:off x="3603625" y="2090738"/>
            <a:ext cx="387350" cy="387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0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2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4"/>
                  <a:pt x="20201" y="5277"/>
                  <a:pt x="20761" y="6590"/>
                </a:cubicBezTo>
                <a:cubicBezTo>
                  <a:pt x="21317" y="7900"/>
                  <a:pt x="21600" y="9306"/>
                  <a:pt x="21600" y="10800"/>
                </a:cubicBezTo>
                <a:cubicBezTo>
                  <a:pt x="21600" y="12294"/>
                  <a:pt x="21317" y="13700"/>
                  <a:pt x="20761" y="15010"/>
                </a:cubicBezTo>
                <a:cubicBezTo>
                  <a:pt x="20201" y="16320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3"/>
                </a:cubicBezTo>
                <a:cubicBezTo>
                  <a:pt x="13706" y="21318"/>
                  <a:pt x="12302" y="21600"/>
                  <a:pt x="10807" y="21600"/>
                </a:cubicBezTo>
                <a:cubicBezTo>
                  <a:pt x="9310" y="21600"/>
                  <a:pt x="7905" y="21318"/>
                  <a:pt x="6594" y="20753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0"/>
                  <a:pt x="848" y="15010"/>
                </a:cubicBezTo>
                <a:cubicBezTo>
                  <a:pt x="283" y="13700"/>
                  <a:pt x="0" y="12294"/>
                  <a:pt x="0" y="10800"/>
                </a:cubicBezTo>
                <a:cubicBezTo>
                  <a:pt x="0" y="9306"/>
                  <a:pt x="283" y="7900"/>
                  <a:pt x="848" y="6590"/>
                </a:cubicBezTo>
                <a:cubicBezTo>
                  <a:pt x="1410" y="5277"/>
                  <a:pt x="2181" y="4134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8164" y="8812"/>
                </a:moveTo>
                <a:cubicBezTo>
                  <a:pt x="18289" y="8688"/>
                  <a:pt x="18354" y="8533"/>
                  <a:pt x="18359" y="8355"/>
                </a:cubicBezTo>
                <a:cubicBezTo>
                  <a:pt x="18362" y="8171"/>
                  <a:pt x="18300" y="8022"/>
                  <a:pt x="18164" y="7895"/>
                </a:cubicBezTo>
                <a:lnTo>
                  <a:pt x="16757" y="6449"/>
                </a:lnTo>
                <a:cubicBezTo>
                  <a:pt x="16613" y="6322"/>
                  <a:pt x="16455" y="6260"/>
                  <a:pt x="16277" y="6260"/>
                </a:cubicBezTo>
                <a:cubicBezTo>
                  <a:pt x="16099" y="6260"/>
                  <a:pt x="15946" y="6322"/>
                  <a:pt x="15811" y="6449"/>
                </a:cubicBezTo>
                <a:lnTo>
                  <a:pt x="9697" y="12570"/>
                </a:lnTo>
                <a:cubicBezTo>
                  <a:pt x="9570" y="12697"/>
                  <a:pt x="9417" y="12760"/>
                  <a:pt x="9245" y="12760"/>
                </a:cubicBezTo>
                <a:cubicBezTo>
                  <a:pt x="9069" y="12760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9"/>
                  <a:pt x="5507" y="9394"/>
                  <a:pt x="5334" y="9394"/>
                </a:cubicBezTo>
                <a:cubicBezTo>
                  <a:pt x="5156" y="9394"/>
                  <a:pt x="4995" y="9459"/>
                  <a:pt x="4840" y="9583"/>
                </a:cubicBezTo>
                <a:lnTo>
                  <a:pt x="3433" y="11015"/>
                </a:lnTo>
                <a:cubicBezTo>
                  <a:pt x="3306" y="11142"/>
                  <a:pt x="3246" y="11297"/>
                  <a:pt x="3246" y="11475"/>
                </a:cubicBezTo>
                <a:cubicBezTo>
                  <a:pt x="3246" y="11656"/>
                  <a:pt x="3306" y="11811"/>
                  <a:pt x="3433" y="11935"/>
                </a:cubicBezTo>
                <a:lnTo>
                  <a:pt x="7747" y="16249"/>
                </a:lnTo>
                <a:cubicBezTo>
                  <a:pt x="7874" y="16374"/>
                  <a:pt x="8044" y="16484"/>
                  <a:pt x="8261" y="16580"/>
                </a:cubicBezTo>
                <a:cubicBezTo>
                  <a:pt x="8479" y="16673"/>
                  <a:pt x="8677" y="16721"/>
                  <a:pt x="8858" y="16721"/>
                </a:cubicBezTo>
                <a:lnTo>
                  <a:pt x="9618" y="16721"/>
                </a:lnTo>
                <a:cubicBezTo>
                  <a:pt x="9796" y="16721"/>
                  <a:pt x="9993" y="16676"/>
                  <a:pt x="10205" y="16585"/>
                </a:cubicBezTo>
                <a:cubicBezTo>
                  <a:pt x="10417" y="16495"/>
                  <a:pt x="10592" y="16382"/>
                  <a:pt x="10728" y="16249"/>
                </a:cubicBezTo>
                <a:lnTo>
                  <a:pt x="18164" y="8812"/>
                </a:lnTo>
                <a:close/>
                <a:moveTo>
                  <a:pt x="18164" y="881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0192" name="AutoShape 38"/>
          <p:cNvSpPr/>
          <p:nvPr/>
        </p:nvSpPr>
        <p:spPr bwMode="auto">
          <a:xfrm>
            <a:off x="5076825" y="2943225"/>
            <a:ext cx="387350" cy="387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0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0193" name="AutoShape 39"/>
          <p:cNvSpPr/>
          <p:nvPr/>
        </p:nvSpPr>
        <p:spPr bwMode="auto">
          <a:xfrm>
            <a:off x="5076825" y="4632325"/>
            <a:ext cx="387350" cy="387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0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0 h 21600"/>
              <a:gd name="T24" fmla="*/ 2147483647 w 21600"/>
              <a:gd name="T25" fmla="*/ 0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0194" name="AutoShape 41"/>
          <p:cNvSpPr/>
          <p:nvPr/>
        </p:nvSpPr>
        <p:spPr bwMode="auto">
          <a:xfrm>
            <a:off x="2144713" y="4632325"/>
            <a:ext cx="387350" cy="387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0 w 21600"/>
              <a:gd name="T33" fmla="*/ 2147483647 h 21600"/>
              <a:gd name="T34" fmla="*/ 0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0 h 21600"/>
              <a:gd name="T48" fmla="*/ 2147483647 w 21600"/>
              <a:gd name="T49" fmla="*/ 0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20278" y="8468"/>
                </a:moveTo>
                <a:cubicBezTo>
                  <a:pt x="20642" y="8468"/>
                  <a:pt x="20954" y="8597"/>
                  <a:pt x="21212" y="8853"/>
                </a:cubicBezTo>
                <a:cubicBezTo>
                  <a:pt x="21471" y="9111"/>
                  <a:pt x="21600" y="9423"/>
                  <a:pt x="21600" y="9787"/>
                </a:cubicBezTo>
                <a:lnTo>
                  <a:pt x="21600" y="11813"/>
                </a:lnTo>
                <a:cubicBezTo>
                  <a:pt x="21600" y="12181"/>
                  <a:pt x="21471" y="12489"/>
                  <a:pt x="21212" y="12747"/>
                </a:cubicBezTo>
                <a:cubicBezTo>
                  <a:pt x="20954" y="13006"/>
                  <a:pt x="20642" y="13135"/>
                  <a:pt x="20278" y="13135"/>
                </a:cubicBezTo>
                <a:lnTo>
                  <a:pt x="13134" y="13135"/>
                </a:lnTo>
                <a:lnTo>
                  <a:pt x="13134" y="20252"/>
                </a:lnTo>
                <a:cubicBezTo>
                  <a:pt x="13134" y="20637"/>
                  <a:pt x="13005" y="20957"/>
                  <a:pt x="12746" y="21212"/>
                </a:cubicBezTo>
                <a:cubicBezTo>
                  <a:pt x="12488" y="21471"/>
                  <a:pt x="12176" y="21600"/>
                  <a:pt x="11812" y="21600"/>
                </a:cubicBezTo>
                <a:lnTo>
                  <a:pt x="9788" y="21600"/>
                </a:lnTo>
                <a:cubicBezTo>
                  <a:pt x="9424" y="21600"/>
                  <a:pt x="9112" y="21471"/>
                  <a:pt x="8854" y="21212"/>
                </a:cubicBezTo>
                <a:cubicBezTo>
                  <a:pt x="8592" y="20957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2"/>
                  <a:pt x="388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7"/>
                </a:lnTo>
                <a:cubicBezTo>
                  <a:pt x="0" y="9422"/>
                  <a:pt x="129" y="9114"/>
                  <a:pt x="388" y="8853"/>
                </a:cubicBezTo>
                <a:cubicBezTo>
                  <a:pt x="646" y="8597"/>
                  <a:pt x="955" y="8468"/>
                  <a:pt x="1322" y="8468"/>
                </a:cubicBezTo>
                <a:lnTo>
                  <a:pt x="8466" y="8468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8"/>
                </a:cubicBezTo>
                <a:cubicBezTo>
                  <a:pt x="9089" y="132"/>
                  <a:pt x="9403" y="0"/>
                  <a:pt x="9788" y="0"/>
                </a:cubicBezTo>
                <a:lnTo>
                  <a:pt x="11812" y="0"/>
                </a:lnTo>
                <a:cubicBezTo>
                  <a:pt x="12176" y="0"/>
                  <a:pt x="12488" y="132"/>
                  <a:pt x="12746" y="388"/>
                </a:cubicBezTo>
                <a:cubicBezTo>
                  <a:pt x="13005" y="646"/>
                  <a:pt x="13134" y="957"/>
                  <a:pt x="13134" y="1322"/>
                </a:cubicBezTo>
                <a:lnTo>
                  <a:pt x="13134" y="8468"/>
                </a:lnTo>
                <a:lnTo>
                  <a:pt x="20278" y="8468"/>
                </a:lnTo>
                <a:close/>
                <a:moveTo>
                  <a:pt x="20278" y="84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0195" name="AutoShape 42"/>
          <p:cNvSpPr/>
          <p:nvPr/>
        </p:nvSpPr>
        <p:spPr bwMode="auto">
          <a:xfrm>
            <a:off x="2144713" y="2943225"/>
            <a:ext cx="387350" cy="387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0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0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6"/>
                  <a:pt x="20201" y="5280"/>
                  <a:pt x="20761" y="6590"/>
                </a:cubicBezTo>
                <a:cubicBezTo>
                  <a:pt x="21317" y="7903"/>
                  <a:pt x="21600" y="9306"/>
                  <a:pt x="21600" y="10800"/>
                </a:cubicBezTo>
                <a:cubicBezTo>
                  <a:pt x="21600" y="12296"/>
                  <a:pt x="21317" y="13700"/>
                  <a:pt x="20761" y="15010"/>
                </a:cubicBezTo>
                <a:cubicBezTo>
                  <a:pt x="20201" y="16323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6"/>
                </a:cubicBezTo>
                <a:cubicBezTo>
                  <a:pt x="13706" y="21320"/>
                  <a:pt x="12302" y="21600"/>
                  <a:pt x="10807" y="21600"/>
                </a:cubicBezTo>
                <a:cubicBezTo>
                  <a:pt x="9310" y="21600"/>
                  <a:pt x="7905" y="21320"/>
                  <a:pt x="6594" y="20756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3"/>
                  <a:pt x="848" y="15010"/>
                </a:cubicBezTo>
                <a:cubicBezTo>
                  <a:pt x="283" y="13700"/>
                  <a:pt x="0" y="12296"/>
                  <a:pt x="0" y="10800"/>
                </a:cubicBezTo>
                <a:cubicBezTo>
                  <a:pt x="0" y="9306"/>
                  <a:pt x="283" y="7903"/>
                  <a:pt x="848" y="6590"/>
                </a:cubicBezTo>
                <a:cubicBezTo>
                  <a:pt x="1410" y="5280"/>
                  <a:pt x="2181" y="4136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7043" y="9750"/>
                </a:moveTo>
                <a:cubicBezTo>
                  <a:pt x="17043" y="9623"/>
                  <a:pt x="16995" y="9518"/>
                  <a:pt x="16899" y="9433"/>
                </a:cubicBezTo>
                <a:cubicBezTo>
                  <a:pt x="16805" y="9346"/>
                  <a:pt x="16704" y="9304"/>
                  <a:pt x="16596" y="9304"/>
                </a:cubicBezTo>
                <a:lnTo>
                  <a:pt x="12350" y="9304"/>
                </a:lnTo>
                <a:lnTo>
                  <a:pt x="12350" y="4628"/>
                </a:lnTo>
                <a:cubicBezTo>
                  <a:pt x="12350" y="4329"/>
                  <a:pt x="12203" y="4184"/>
                  <a:pt x="11917" y="4193"/>
                </a:cubicBezTo>
                <a:lnTo>
                  <a:pt x="9700" y="4193"/>
                </a:lnTo>
                <a:cubicBezTo>
                  <a:pt x="9403" y="4193"/>
                  <a:pt x="9253" y="4337"/>
                  <a:pt x="9253" y="4628"/>
                </a:cubicBezTo>
                <a:lnTo>
                  <a:pt x="9253" y="9304"/>
                </a:lnTo>
                <a:lnTo>
                  <a:pt x="5021" y="9304"/>
                </a:lnTo>
                <a:cubicBezTo>
                  <a:pt x="4724" y="9304"/>
                  <a:pt x="4574" y="9453"/>
                  <a:pt x="4574" y="9750"/>
                </a:cubicBezTo>
                <a:lnTo>
                  <a:pt x="4574" y="11884"/>
                </a:lnTo>
                <a:cubicBezTo>
                  <a:pt x="4574" y="12181"/>
                  <a:pt x="4724" y="12330"/>
                  <a:pt x="5021" y="12330"/>
                </a:cubicBezTo>
                <a:lnTo>
                  <a:pt x="9253" y="12330"/>
                </a:lnTo>
                <a:lnTo>
                  <a:pt x="9253" y="16981"/>
                </a:lnTo>
                <a:cubicBezTo>
                  <a:pt x="9253" y="17277"/>
                  <a:pt x="9403" y="17424"/>
                  <a:pt x="9700" y="17413"/>
                </a:cubicBezTo>
                <a:lnTo>
                  <a:pt x="11917" y="17413"/>
                </a:lnTo>
                <a:cubicBezTo>
                  <a:pt x="12214" y="17413"/>
                  <a:pt x="12358" y="17269"/>
                  <a:pt x="12350" y="16981"/>
                </a:cubicBezTo>
                <a:lnTo>
                  <a:pt x="12350" y="12330"/>
                </a:lnTo>
                <a:lnTo>
                  <a:pt x="16596" y="12330"/>
                </a:lnTo>
                <a:cubicBezTo>
                  <a:pt x="16704" y="12330"/>
                  <a:pt x="16805" y="12288"/>
                  <a:pt x="16899" y="12201"/>
                </a:cubicBezTo>
                <a:cubicBezTo>
                  <a:pt x="16995" y="12119"/>
                  <a:pt x="17043" y="12011"/>
                  <a:pt x="17043" y="11884"/>
                </a:cubicBezTo>
                <a:lnTo>
                  <a:pt x="17043" y="9750"/>
                </a:lnTo>
                <a:close/>
                <a:moveTo>
                  <a:pt x="17043" y="975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0196" name="TextBox 15"/>
          <p:cNvSpPr txBox="1">
            <a:spLocks noChangeArrowheads="1"/>
          </p:cNvSpPr>
          <p:nvPr/>
        </p:nvSpPr>
        <p:spPr bwMode="auto">
          <a:xfrm>
            <a:off x="7158038" y="2513013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7" name="TextBox 15"/>
          <p:cNvSpPr txBox="1">
            <a:spLocks noChangeArrowheads="1"/>
          </p:cNvSpPr>
          <p:nvPr/>
        </p:nvSpPr>
        <p:spPr bwMode="auto">
          <a:xfrm>
            <a:off x="7158038" y="370840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8" name="TextBox 15"/>
          <p:cNvSpPr txBox="1">
            <a:spLocks noChangeArrowheads="1"/>
          </p:cNvSpPr>
          <p:nvPr/>
        </p:nvSpPr>
        <p:spPr bwMode="auto">
          <a:xfrm>
            <a:off x="7158038" y="4824413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9" name="TextBox 13"/>
          <p:cNvSpPr txBox="1">
            <a:spLocks noChangeArrowheads="1"/>
          </p:cNvSpPr>
          <p:nvPr/>
        </p:nvSpPr>
        <p:spPr bwMode="auto">
          <a:xfrm>
            <a:off x="7889875" y="23637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销售返点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200" name="TextBox 13"/>
          <p:cNvSpPr txBox="1">
            <a:spLocks noChangeArrowheads="1"/>
          </p:cNvSpPr>
          <p:nvPr/>
        </p:nvSpPr>
        <p:spPr bwMode="auto">
          <a:xfrm>
            <a:off x="7894638" y="26860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201" name="TextBox 13"/>
          <p:cNvSpPr txBox="1">
            <a:spLocks noChangeArrowheads="1"/>
          </p:cNvSpPr>
          <p:nvPr/>
        </p:nvSpPr>
        <p:spPr bwMode="auto">
          <a:xfrm>
            <a:off x="7889875" y="352901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商品直销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202" name="TextBox 13"/>
          <p:cNvSpPr txBox="1">
            <a:spLocks noChangeArrowheads="1"/>
          </p:cNvSpPr>
          <p:nvPr/>
        </p:nvSpPr>
        <p:spPr bwMode="auto">
          <a:xfrm>
            <a:off x="7894638" y="384968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203" name="TextBox 13"/>
          <p:cNvSpPr txBox="1">
            <a:spLocks noChangeArrowheads="1"/>
          </p:cNvSpPr>
          <p:nvPr/>
        </p:nvSpPr>
        <p:spPr bwMode="auto">
          <a:xfrm>
            <a:off x="7889875" y="469265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广告服务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204" name="TextBox 13"/>
          <p:cNvSpPr txBox="1">
            <a:spLocks noChangeArrowheads="1"/>
          </p:cNvSpPr>
          <p:nvPr/>
        </p:nvSpPr>
        <p:spPr bwMode="auto">
          <a:xfrm>
            <a:off x="7894638" y="50149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205" name="组合 28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0206" name="椭圆 2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207" name="等腰三角形 3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03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04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5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营销策略分析</a:t>
            </a:r>
          </a:p>
        </p:txBody>
      </p:sp>
      <p:sp>
        <p:nvSpPr>
          <p:cNvPr id="51206" name="Freeform 3"/>
          <p:cNvSpPr/>
          <p:nvPr/>
        </p:nvSpPr>
        <p:spPr bwMode="auto">
          <a:xfrm rot="-2202532">
            <a:off x="4830763" y="2297113"/>
            <a:ext cx="1730375" cy="1755775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7" name="Freeform 3"/>
          <p:cNvSpPr/>
          <p:nvPr/>
        </p:nvSpPr>
        <p:spPr bwMode="auto">
          <a:xfrm rot="3202081">
            <a:off x="6051550" y="2705100"/>
            <a:ext cx="1730375" cy="1755775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8" name="Freeform 3"/>
          <p:cNvSpPr/>
          <p:nvPr/>
        </p:nvSpPr>
        <p:spPr bwMode="auto">
          <a:xfrm rot="8579122">
            <a:off x="5638800" y="3929063"/>
            <a:ext cx="1730375" cy="1755775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9" name="Freeform 3"/>
          <p:cNvSpPr/>
          <p:nvPr/>
        </p:nvSpPr>
        <p:spPr bwMode="auto">
          <a:xfrm rot="-7621736">
            <a:off x="4418806" y="3529807"/>
            <a:ext cx="1730375" cy="1754188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0" name="TextBox 19"/>
          <p:cNvSpPr txBox="1">
            <a:spLocks noChangeArrowheads="1"/>
          </p:cNvSpPr>
          <p:nvPr/>
        </p:nvSpPr>
        <p:spPr bwMode="auto">
          <a:xfrm>
            <a:off x="5160963" y="2638425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</a:t>
            </a:r>
            <a:endParaRPr lang="ru-R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11" name="TextBox 20"/>
          <p:cNvSpPr txBox="1">
            <a:spLocks noChangeArrowheads="1"/>
          </p:cNvSpPr>
          <p:nvPr/>
        </p:nvSpPr>
        <p:spPr bwMode="auto">
          <a:xfrm>
            <a:off x="6427788" y="3148013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</a:t>
            </a:r>
            <a:endParaRPr lang="ru-R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12" name="TextBox 21"/>
          <p:cNvSpPr txBox="1">
            <a:spLocks noChangeArrowheads="1"/>
          </p:cNvSpPr>
          <p:nvPr/>
        </p:nvSpPr>
        <p:spPr bwMode="auto">
          <a:xfrm>
            <a:off x="5946775" y="4487863"/>
            <a:ext cx="1093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</a:t>
            </a:r>
            <a:endParaRPr lang="ru-R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13" name="TextBox 22"/>
          <p:cNvSpPr txBox="1">
            <a:spLocks noChangeArrowheads="1"/>
          </p:cNvSpPr>
          <p:nvPr/>
        </p:nvSpPr>
        <p:spPr bwMode="auto">
          <a:xfrm>
            <a:off x="4657725" y="3932238"/>
            <a:ext cx="109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</a:t>
            </a:r>
            <a:endParaRPr lang="ru-R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1214" name="Group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457450"/>
            <a:ext cx="476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Group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352675"/>
            <a:ext cx="7493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Group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095750"/>
            <a:ext cx="6524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Group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133850"/>
            <a:ext cx="792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TextBox 13"/>
          <p:cNvSpPr txBox="1">
            <a:spLocks noChangeArrowheads="1"/>
          </p:cNvSpPr>
          <p:nvPr/>
        </p:nvSpPr>
        <p:spPr bwMode="auto">
          <a:xfrm>
            <a:off x="8770938" y="2605088"/>
            <a:ext cx="1495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机遇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19" name="TextBox 13"/>
          <p:cNvSpPr txBox="1">
            <a:spLocks noChangeArrowheads="1"/>
          </p:cNvSpPr>
          <p:nvPr/>
        </p:nvSpPr>
        <p:spPr bwMode="auto">
          <a:xfrm>
            <a:off x="8770938" y="292735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0" name="TextBox 13"/>
          <p:cNvSpPr txBox="1">
            <a:spLocks noChangeArrowheads="1"/>
          </p:cNvSpPr>
          <p:nvPr/>
        </p:nvSpPr>
        <p:spPr bwMode="auto">
          <a:xfrm>
            <a:off x="2176463" y="2605088"/>
            <a:ext cx="1277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1" name="TextBox 13"/>
          <p:cNvSpPr txBox="1">
            <a:spLocks noChangeArrowheads="1"/>
          </p:cNvSpPr>
          <p:nvPr/>
        </p:nvSpPr>
        <p:spPr bwMode="auto">
          <a:xfrm>
            <a:off x="1462088" y="292735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2" name="TextBox 13"/>
          <p:cNvSpPr txBox="1">
            <a:spLocks noChangeArrowheads="1"/>
          </p:cNvSpPr>
          <p:nvPr/>
        </p:nvSpPr>
        <p:spPr bwMode="auto">
          <a:xfrm>
            <a:off x="8770938" y="463867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3" name="TextBox 13"/>
          <p:cNvSpPr txBox="1">
            <a:spLocks noChangeArrowheads="1"/>
          </p:cNvSpPr>
          <p:nvPr/>
        </p:nvSpPr>
        <p:spPr bwMode="auto">
          <a:xfrm>
            <a:off x="8770938" y="495935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4" name="TextBox 13"/>
          <p:cNvSpPr txBox="1">
            <a:spLocks noChangeArrowheads="1"/>
          </p:cNvSpPr>
          <p:nvPr/>
        </p:nvSpPr>
        <p:spPr bwMode="auto">
          <a:xfrm>
            <a:off x="2176463" y="4638675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弱势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25" name="TextBox 13"/>
          <p:cNvSpPr txBox="1">
            <a:spLocks noChangeArrowheads="1"/>
          </p:cNvSpPr>
          <p:nvPr/>
        </p:nvSpPr>
        <p:spPr bwMode="auto">
          <a:xfrm>
            <a:off x="1462088" y="495935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26" name="组合 40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1227" name="椭圆 41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8" name="等腰三角形 42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等腰三角形 4"/>
          <p:cNvSpPr/>
          <p:nvPr/>
        </p:nvSpPr>
        <p:spPr bwMode="auto">
          <a:xfrm>
            <a:off x="3267075" y="4229100"/>
            <a:ext cx="3219450" cy="2628900"/>
          </a:xfrm>
          <a:custGeom>
            <a:avLst/>
            <a:gdLst>
              <a:gd name="T0" fmla="*/ 0 w 3219450"/>
              <a:gd name="T1" fmla="*/ 2628900 h 2628900"/>
              <a:gd name="T2" fmla="*/ 1381125 w 3219450"/>
              <a:gd name="T3" fmla="*/ 0 h 2628900"/>
              <a:gd name="T4" fmla="*/ 3219450 w 3219450"/>
              <a:gd name="T5" fmla="*/ 2628900 h 2628900"/>
              <a:gd name="T6" fmla="*/ 0 w 3219450"/>
              <a:gd name="T7" fmla="*/ 2628900 h 26289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19450" h="2628900">
                <a:moveTo>
                  <a:pt x="0" y="2628900"/>
                </a:moveTo>
                <a:lnTo>
                  <a:pt x="1381125" y="0"/>
                </a:lnTo>
                <a:lnTo>
                  <a:pt x="3219450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2227" name="平行四边形 3"/>
          <p:cNvSpPr>
            <a:spLocks noChangeArrowheads="1"/>
          </p:cNvSpPr>
          <p:nvPr/>
        </p:nvSpPr>
        <p:spPr bwMode="auto">
          <a:xfrm>
            <a:off x="-952500" y="0"/>
            <a:ext cx="7943850" cy="6858000"/>
          </a:xfrm>
          <a:prstGeom prst="parallelogram">
            <a:avLst>
              <a:gd name="adj" fmla="val 533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228" name="文本框 5"/>
          <p:cNvSpPr txBox="1">
            <a:spLocks noChangeArrowheads="1"/>
          </p:cNvSpPr>
          <p:nvPr/>
        </p:nvSpPr>
        <p:spPr bwMode="auto">
          <a:xfrm>
            <a:off x="2290763" y="2433638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52229" name="文本框 6"/>
          <p:cNvSpPr txBox="1">
            <a:spLocks noChangeArrowheads="1"/>
          </p:cNvSpPr>
          <p:nvPr/>
        </p:nvSpPr>
        <p:spPr bwMode="auto">
          <a:xfrm>
            <a:off x="1277938" y="3079750"/>
            <a:ext cx="344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财务风险管控</a:t>
            </a:r>
          </a:p>
        </p:txBody>
      </p:sp>
      <p:grpSp>
        <p:nvGrpSpPr>
          <p:cNvPr id="52230" name="组合 43"/>
          <p:cNvGrpSpPr/>
          <p:nvPr/>
        </p:nvGrpSpPr>
        <p:grpSpPr bwMode="auto">
          <a:xfrm>
            <a:off x="6953250" y="1931988"/>
            <a:ext cx="733425" cy="523875"/>
            <a:chOff x="0" y="0"/>
            <a:chExt cx="733424" cy="523220"/>
          </a:xfrm>
        </p:grpSpPr>
        <p:grpSp>
          <p:nvGrpSpPr>
            <p:cNvPr id="52261" name="组合 4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52263" name="平行四边形 4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264" name="平行四边形 4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262" name="文本框 4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231" name="组合 48"/>
          <p:cNvGrpSpPr/>
          <p:nvPr/>
        </p:nvGrpSpPr>
        <p:grpSpPr bwMode="auto">
          <a:xfrm>
            <a:off x="6953250" y="2693988"/>
            <a:ext cx="733425" cy="523875"/>
            <a:chOff x="0" y="0"/>
            <a:chExt cx="733424" cy="523220"/>
          </a:xfrm>
        </p:grpSpPr>
        <p:grpSp>
          <p:nvGrpSpPr>
            <p:cNvPr id="52257" name="组合 4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52259" name="平行四边形 5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260" name="平行四边形 5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258" name="文本框 5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232" name="组合 53"/>
          <p:cNvGrpSpPr/>
          <p:nvPr/>
        </p:nvGrpSpPr>
        <p:grpSpPr bwMode="auto">
          <a:xfrm>
            <a:off x="6953250" y="3455988"/>
            <a:ext cx="733425" cy="523875"/>
            <a:chOff x="0" y="0"/>
            <a:chExt cx="733424" cy="523220"/>
          </a:xfrm>
        </p:grpSpPr>
        <p:grpSp>
          <p:nvGrpSpPr>
            <p:cNvPr id="52253" name="组合 5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52255" name="平行四边形 5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256" name="平行四边形 5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254" name="文本框 5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233" name="组合 58"/>
          <p:cNvGrpSpPr/>
          <p:nvPr/>
        </p:nvGrpSpPr>
        <p:grpSpPr bwMode="auto">
          <a:xfrm>
            <a:off x="6953250" y="4217988"/>
            <a:ext cx="733425" cy="523875"/>
            <a:chOff x="0" y="0"/>
            <a:chExt cx="733424" cy="523220"/>
          </a:xfrm>
        </p:grpSpPr>
        <p:grpSp>
          <p:nvGrpSpPr>
            <p:cNvPr id="52249" name="组合 5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52251" name="平行四边形 6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252" name="平行四边形 6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250" name="文本框 6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234" name="组合 63"/>
          <p:cNvGrpSpPr/>
          <p:nvPr/>
        </p:nvGrpSpPr>
        <p:grpSpPr bwMode="auto">
          <a:xfrm>
            <a:off x="6953250" y="4979988"/>
            <a:ext cx="733425" cy="523875"/>
            <a:chOff x="0" y="0"/>
            <a:chExt cx="733424" cy="523220"/>
          </a:xfrm>
        </p:grpSpPr>
        <p:grpSp>
          <p:nvGrpSpPr>
            <p:cNvPr id="52245" name="组合 6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52247" name="平行四边形 6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248" name="平行四边形 6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246" name="文本框 6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235" name="平行四边形 68"/>
          <p:cNvSpPr>
            <a:spLocks noChangeArrowheads="1"/>
          </p:cNvSpPr>
          <p:nvPr/>
        </p:nvSpPr>
        <p:spPr bwMode="auto">
          <a:xfrm>
            <a:off x="7597775" y="2033588"/>
            <a:ext cx="2425700" cy="388937"/>
          </a:xfrm>
          <a:prstGeom prst="parallelogram">
            <a:avLst>
              <a:gd name="adj" fmla="val 37969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36" name="Rectangle 6"/>
          <p:cNvSpPr>
            <a:spLocks noChangeArrowheads="1"/>
          </p:cNvSpPr>
          <p:nvPr/>
        </p:nvSpPr>
        <p:spPr bwMode="auto">
          <a:xfrm>
            <a:off x="8004175" y="2033588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投资融资计划</a:t>
            </a:r>
          </a:p>
        </p:txBody>
      </p:sp>
      <p:sp>
        <p:nvSpPr>
          <p:cNvPr id="52237" name="平行四边形 70"/>
          <p:cNvSpPr>
            <a:spLocks noChangeArrowheads="1"/>
          </p:cNvSpPr>
          <p:nvPr/>
        </p:nvSpPr>
        <p:spPr bwMode="auto">
          <a:xfrm>
            <a:off x="7597775" y="2735263"/>
            <a:ext cx="2403475" cy="434975"/>
          </a:xfrm>
          <a:prstGeom prst="parallelogram">
            <a:avLst>
              <a:gd name="adj" fmla="val 37963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38" name="Rectangle 6"/>
          <p:cNvSpPr>
            <a:spLocks noChangeArrowheads="1"/>
          </p:cNvSpPr>
          <p:nvPr/>
        </p:nvSpPr>
        <p:spPr bwMode="auto">
          <a:xfrm>
            <a:off x="8004175" y="2781300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股权分配方式</a:t>
            </a:r>
          </a:p>
        </p:txBody>
      </p:sp>
      <p:sp>
        <p:nvSpPr>
          <p:cNvPr id="52239" name="平行四边形 72"/>
          <p:cNvSpPr>
            <a:spLocks noChangeArrowheads="1"/>
          </p:cNvSpPr>
          <p:nvPr/>
        </p:nvSpPr>
        <p:spPr bwMode="auto">
          <a:xfrm>
            <a:off x="7597775" y="3552825"/>
            <a:ext cx="2403475" cy="368300"/>
          </a:xfrm>
          <a:prstGeom prst="parallelogram">
            <a:avLst>
              <a:gd name="adj" fmla="val 37977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40" name="Rectangle 6"/>
          <p:cNvSpPr>
            <a:spLocks noChangeArrowheads="1"/>
          </p:cNvSpPr>
          <p:nvPr/>
        </p:nvSpPr>
        <p:spPr bwMode="auto">
          <a:xfrm>
            <a:off x="8004175" y="3533775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市场风险分析</a:t>
            </a:r>
          </a:p>
        </p:txBody>
      </p:sp>
      <p:sp>
        <p:nvSpPr>
          <p:cNvPr id="52241" name="平行四边形 74"/>
          <p:cNvSpPr>
            <a:spLocks noChangeArrowheads="1"/>
          </p:cNvSpPr>
          <p:nvPr/>
        </p:nvSpPr>
        <p:spPr bwMode="auto">
          <a:xfrm>
            <a:off x="7597775" y="4276725"/>
            <a:ext cx="2403475" cy="415925"/>
          </a:xfrm>
          <a:prstGeom prst="parallelogram">
            <a:avLst>
              <a:gd name="adj" fmla="val 37962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42" name="Rectangle 6"/>
          <p:cNvSpPr>
            <a:spLocks noChangeArrowheads="1"/>
          </p:cNvSpPr>
          <p:nvPr/>
        </p:nvSpPr>
        <p:spPr bwMode="auto">
          <a:xfrm>
            <a:off x="8004175" y="430371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风险管理控制</a:t>
            </a:r>
          </a:p>
        </p:txBody>
      </p:sp>
      <p:sp>
        <p:nvSpPr>
          <p:cNvPr id="52243" name="平行四边形 76"/>
          <p:cNvSpPr>
            <a:spLocks noChangeArrowheads="1"/>
          </p:cNvSpPr>
          <p:nvPr/>
        </p:nvSpPr>
        <p:spPr bwMode="auto">
          <a:xfrm>
            <a:off x="7597775" y="5035550"/>
            <a:ext cx="2403475" cy="412750"/>
          </a:xfrm>
          <a:prstGeom prst="parallelogram">
            <a:avLst>
              <a:gd name="adj" fmla="val 37958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44" name="Rectangle 6"/>
          <p:cNvSpPr>
            <a:spLocks noChangeArrowheads="1"/>
          </p:cNvSpPr>
          <p:nvPr/>
        </p:nvSpPr>
        <p:spPr bwMode="auto">
          <a:xfrm>
            <a:off x="8004175" y="50593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盈利能力分析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251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252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投资融资计划</a:t>
            </a:r>
          </a:p>
        </p:txBody>
      </p:sp>
      <p:sp>
        <p:nvSpPr>
          <p:cNvPr id="53254" name="Diamond 4"/>
          <p:cNvSpPr>
            <a:spLocks noChangeArrowheads="1"/>
          </p:cNvSpPr>
          <p:nvPr/>
        </p:nvSpPr>
        <p:spPr bwMode="auto">
          <a:xfrm>
            <a:off x="3751263" y="1666875"/>
            <a:ext cx="4665662" cy="4664075"/>
          </a:xfrm>
          <a:prstGeom prst="diamond">
            <a:avLst/>
          </a:pr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55" name="Rounded Rectangle 15"/>
          <p:cNvSpPr>
            <a:spLocks noChangeArrowheads="1"/>
          </p:cNvSpPr>
          <p:nvPr/>
        </p:nvSpPr>
        <p:spPr bwMode="auto">
          <a:xfrm>
            <a:off x="4195763" y="2109788"/>
            <a:ext cx="1817687" cy="18192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608409" bIns="0" anchor="ctr" anchorCtr="1"/>
          <a:lstStyle/>
          <a:p>
            <a:pPr defTabSz="12160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56" name="Rounded Rectangle 13"/>
          <p:cNvSpPr>
            <a:spLocks noChangeArrowheads="1"/>
          </p:cNvSpPr>
          <p:nvPr/>
        </p:nvSpPr>
        <p:spPr bwMode="auto">
          <a:xfrm>
            <a:off x="6154738" y="2109788"/>
            <a:ext cx="1817687" cy="18192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608409" bIns="0" anchor="ctr" anchorCtr="1"/>
          <a:lstStyle/>
          <a:p>
            <a:pPr defTabSz="12160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57" name="Rounded Rectangle 11"/>
          <p:cNvSpPr>
            <a:spLocks noChangeArrowheads="1"/>
          </p:cNvSpPr>
          <p:nvPr/>
        </p:nvSpPr>
        <p:spPr bwMode="auto">
          <a:xfrm>
            <a:off x="4195763" y="4068763"/>
            <a:ext cx="1817687" cy="18192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608409" bIns="0" anchor="ctr" anchorCtr="1"/>
          <a:lstStyle/>
          <a:p>
            <a:pPr defTabSz="12160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58" name="Rounded Rectangle 9"/>
          <p:cNvSpPr>
            <a:spLocks noChangeArrowheads="1"/>
          </p:cNvSpPr>
          <p:nvPr/>
        </p:nvSpPr>
        <p:spPr bwMode="auto">
          <a:xfrm>
            <a:off x="6154738" y="4068763"/>
            <a:ext cx="1817687" cy="18192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608409" bIns="0" anchor="ctr" anchorCtr="1"/>
          <a:lstStyle/>
          <a:p>
            <a:pPr defTabSz="12160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3259" name="Group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535488"/>
            <a:ext cx="676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Group 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475163"/>
            <a:ext cx="5667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Box 13"/>
          <p:cNvSpPr txBox="1">
            <a:spLocks noChangeArrowheads="1"/>
          </p:cNvSpPr>
          <p:nvPr/>
        </p:nvSpPr>
        <p:spPr bwMode="auto">
          <a:xfrm>
            <a:off x="1830388" y="26177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融资目的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1449388" y="29035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3" name="TextBox 13"/>
          <p:cNvSpPr txBox="1">
            <a:spLocks noChangeArrowheads="1"/>
          </p:cNvSpPr>
          <p:nvPr/>
        </p:nvSpPr>
        <p:spPr bwMode="auto">
          <a:xfrm>
            <a:off x="1830388" y="45720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使用计划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4" name="TextBox 13"/>
          <p:cNvSpPr txBox="1">
            <a:spLocks noChangeArrowheads="1"/>
          </p:cNvSpPr>
          <p:nvPr/>
        </p:nvSpPr>
        <p:spPr bwMode="auto">
          <a:xfrm>
            <a:off x="1449388" y="48577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5" name="TextBox 13"/>
          <p:cNvSpPr txBox="1">
            <a:spLocks noChangeArrowheads="1"/>
          </p:cNvSpPr>
          <p:nvPr/>
        </p:nvSpPr>
        <p:spPr bwMode="auto">
          <a:xfrm>
            <a:off x="8385175" y="26177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资金用途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6" name="TextBox 13"/>
          <p:cNvSpPr txBox="1">
            <a:spLocks noChangeArrowheads="1"/>
          </p:cNvSpPr>
          <p:nvPr/>
        </p:nvSpPr>
        <p:spPr bwMode="auto">
          <a:xfrm>
            <a:off x="8385175" y="29035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7" name="TextBox 13"/>
          <p:cNvSpPr txBox="1">
            <a:spLocks noChangeArrowheads="1"/>
          </p:cNvSpPr>
          <p:nvPr/>
        </p:nvSpPr>
        <p:spPr bwMode="auto">
          <a:xfrm>
            <a:off x="8385175" y="45720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效益分析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8" name="TextBox 13"/>
          <p:cNvSpPr txBox="1">
            <a:spLocks noChangeArrowheads="1"/>
          </p:cNvSpPr>
          <p:nvPr/>
        </p:nvSpPr>
        <p:spPr bwMode="auto">
          <a:xfrm>
            <a:off x="8385175" y="48577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9" name="TextBox 13"/>
          <p:cNvSpPr txBox="1">
            <a:spLocks noChangeArrowheads="1"/>
          </p:cNvSpPr>
          <p:nvPr/>
        </p:nvSpPr>
        <p:spPr bwMode="auto">
          <a:xfrm>
            <a:off x="4489450" y="3336925"/>
            <a:ext cx="122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0" name="TextBox 13"/>
          <p:cNvSpPr txBox="1">
            <a:spLocks noChangeArrowheads="1"/>
          </p:cNvSpPr>
          <p:nvPr/>
        </p:nvSpPr>
        <p:spPr bwMode="auto">
          <a:xfrm>
            <a:off x="6429375" y="3336925"/>
            <a:ext cx="122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1" name="TextBox 13"/>
          <p:cNvSpPr txBox="1">
            <a:spLocks noChangeArrowheads="1"/>
          </p:cNvSpPr>
          <p:nvPr/>
        </p:nvSpPr>
        <p:spPr bwMode="auto">
          <a:xfrm>
            <a:off x="4489450" y="5292725"/>
            <a:ext cx="122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2" name="TextBox 13"/>
          <p:cNvSpPr txBox="1">
            <a:spLocks noChangeArrowheads="1"/>
          </p:cNvSpPr>
          <p:nvPr/>
        </p:nvSpPr>
        <p:spPr bwMode="auto">
          <a:xfrm>
            <a:off x="6432550" y="5256213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273" name="组合 56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3276" name="椭圆 57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277" name="等腰三角形 58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3274" name="组合 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425700"/>
            <a:ext cx="714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5" name="组合 6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627313"/>
            <a:ext cx="603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utoUpdateAnimBg="0"/>
      <p:bldP spid="43022" grpId="0" autoUpdateAnimBg="0"/>
      <p:bldP spid="43023" grpId="0" autoUpdateAnimBg="0"/>
      <p:bldP spid="43024" grpId="0" autoUpdateAnimBg="0"/>
      <p:bldP spid="43025" grpId="0" autoUpdateAnimBg="0"/>
      <p:bldP spid="43026" grpId="0" autoUpdateAnimBg="0"/>
      <p:bldP spid="43027" grpId="0" autoUpdateAnimBg="0"/>
      <p:bldP spid="43028" grpId="0" autoUpdateAnimBg="0"/>
      <p:bldP spid="43029" grpId="0" autoUpdateAnimBg="0"/>
      <p:bldP spid="43030" grpId="0" autoUpdateAnimBg="0"/>
      <p:bldP spid="43031" grpId="0" autoUpdateAnimBg="0"/>
      <p:bldP spid="430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425" y="2725765"/>
            <a:ext cx="3328988" cy="2049408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76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77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8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股权分配方式</a:t>
            </a:r>
          </a:p>
        </p:txBody>
      </p:sp>
      <p:sp>
        <p:nvSpPr>
          <p:cNvPr id="54279" name="圆角矩形 7"/>
          <p:cNvSpPr>
            <a:spLocks noChangeArrowheads="1"/>
          </p:cNvSpPr>
          <p:nvPr/>
        </p:nvSpPr>
        <p:spPr bwMode="auto">
          <a:xfrm>
            <a:off x="876300" y="2028825"/>
            <a:ext cx="4591050" cy="1476375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80" name="矩形 8"/>
          <p:cNvSpPr>
            <a:spLocks noChangeArrowheads="1"/>
          </p:cNvSpPr>
          <p:nvPr/>
        </p:nvSpPr>
        <p:spPr bwMode="auto">
          <a:xfrm>
            <a:off x="1209675" y="2357438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1" name="圆角矩形 9"/>
          <p:cNvSpPr>
            <a:spLocks noChangeArrowheads="1"/>
          </p:cNvSpPr>
          <p:nvPr/>
        </p:nvSpPr>
        <p:spPr bwMode="auto">
          <a:xfrm>
            <a:off x="876300" y="4238625"/>
            <a:ext cx="4591050" cy="1476375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82" name="矩形 10"/>
          <p:cNvSpPr>
            <a:spLocks noChangeArrowheads="1"/>
          </p:cNvSpPr>
          <p:nvPr/>
        </p:nvSpPr>
        <p:spPr bwMode="auto">
          <a:xfrm>
            <a:off x="1209675" y="4567238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3" name="圆角矩形 11"/>
          <p:cNvSpPr>
            <a:spLocks noChangeArrowheads="1"/>
          </p:cNvSpPr>
          <p:nvPr/>
        </p:nvSpPr>
        <p:spPr bwMode="auto">
          <a:xfrm>
            <a:off x="1531938" y="1795463"/>
            <a:ext cx="3279775" cy="4619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84" name="文本框 12"/>
          <p:cNvSpPr txBox="1">
            <a:spLocks noChangeArrowheads="1"/>
          </p:cNvSpPr>
          <p:nvPr/>
        </p:nvSpPr>
        <p:spPr bwMode="auto">
          <a:xfrm>
            <a:off x="1763713" y="1844675"/>
            <a:ext cx="279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资金股权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圆角矩形 13"/>
          <p:cNvSpPr>
            <a:spLocks noChangeArrowheads="1"/>
          </p:cNvSpPr>
          <p:nvPr/>
        </p:nvSpPr>
        <p:spPr bwMode="auto">
          <a:xfrm>
            <a:off x="1531938" y="4046538"/>
            <a:ext cx="3279775" cy="46196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86" name="文本框 15"/>
          <p:cNvSpPr txBox="1">
            <a:spLocks noChangeArrowheads="1"/>
          </p:cNvSpPr>
          <p:nvPr/>
        </p:nvSpPr>
        <p:spPr bwMode="auto">
          <a:xfrm>
            <a:off x="1744663" y="4098925"/>
            <a:ext cx="2797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经营股权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4287" name="组合 14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4288" name="椭圆 16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289" name="等腰三角形 17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299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300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1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市场风险分析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903663" y="4024313"/>
            <a:ext cx="1927225" cy="14192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303" name="Shape 21"/>
          <p:cNvCxnSpPr>
            <a:cxnSpLocks noChangeShapeType="1"/>
            <a:stCxn id="55302" idx="2"/>
          </p:cNvCxnSpPr>
          <p:nvPr/>
        </p:nvCxnSpPr>
        <p:spPr bwMode="auto">
          <a:xfrm rot="5400000">
            <a:off x="3725863" y="4708525"/>
            <a:ext cx="406400" cy="1876425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4" name="Rectangle 4"/>
          <p:cNvSpPr>
            <a:spLocks noChangeArrowheads="1"/>
          </p:cNvSpPr>
          <p:nvPr/>
        </p:nvSpPr>
        <p:spPr bwMode="auto">
          <a:xfrm>
            <a:off x="3903663" y="2503488"/>
            <a:ext cx="1927225" cy="1419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305" name="Shape 11"/>
          <p:cNvCxnSpPr>
            <a:cxnSpLocks noChangeShapeType="1"/>
            <a:stCxn id="55304" idx="0"/>
          </p:cNvCxnSpPr>
          <p:nvPr/>
        </p:nvCxnSpPr>
        <p:spPr bwMode="auto">
          <a:xfrm rot="16200000" flipV="1">
            <a:off x="3726656" y="1362869"/>
            <a:ext cx="404813" cy="1876425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6" name="Rectangle 5"/>
          <p:cNvSpPr>
            <a:spLocks noChangeArrowheads="1"/>
          </p:cNvSpPr>
          <p:nvPr/>
        </p:nvSpPr>
        <p:spPr bwMode="auto">
          <a:xfrm>
            <a:off x="5932488" y="2503488"/>
            <a:ext cx="1925637" cy="14192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307" name="Shape 16"/>
          <p:cNvCxnSpPr>
            <a:cxnSpLocks noChangeShapeType="1"/>
            <a:stCxn id="55306" idx="0"/>
          </p:cNvCxnSpPr>
          <p:nvPr/>
        </p:nvCxnSpPr>
        <p:spPr bwMode="auto">
          <a:xfrm rot="5400000" flipH="1" flipV="1">
            <a:off x="7681912" y="1312863"/>
            <a:ext cx="404813" cy="1976438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8" name="Rectangle 7"/>
          <p:cNvSpPr>
            <a:spLocks noChangeArrowheads="1"/>
          </p:cNvSpPr>
          <p:nvPr/>
        </p:nvSpPr>
        <p:spPr bwMode="auto">
          <a:xfrm>
            <a:off x="5932488" y="4024313"/>
            <a:ext cx="1925637" cy="1419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309" name="Shape 19"/>
          <p:cNvCxnSpPr>
            <a:cxnSpLocks noChangeShapeType="1"/>
            <a:stCxn id="55308" idx="2"/>
          </p:cNvCxnSpPr>
          <p:nvPr/>
        </p:nvCxnSpPr>
        <p:spPr bwMode="auto">
          <a:xfrm rot="16200000" flipH="1">
            <a:off x="7681119" y="4658519"/>
            <a:ext cx="406400" cy="1976438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0" name="TextBox 13"/>
          <p:cNvSpPr txBox="1">
            <a:spLocks noChangeArrowheads="1"/>
          </p:cNvSpPr>
          <p:nvPr/>
        </p:nvSpPr>
        <p:spPr bwMode="auto">
          <a:xfrm>
            <a:off x="8332788" y="23971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竞争风险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1" name="TextBox 13"/>
          <p:cNvSpPr txBox="1">
            <a:spLocks noChangeArrowheads="1"/>
          </p:cNvSpPr>
          <p:nvPr/>
        </p:nvSpPr>
        <p:spPr bwMode="auto">
          <a:xfrm>
            <a:off x="8332788" y="2719388"/>
            <a:ext cx="273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2" name="TextBox 13"/>
          <p:cNvSpPr txBox="1">
            <a:spLocks noChangeArrowheads="1"/>
          </p:cNvSpPr>
          <p:nvPr/>
        </p:nvSpPr>
        <p:spPr bwMode="auto">
          <a:xfrm>
            <a:off x="2195513" y="2397125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市场不确定性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3" name="TextBox 13"/>
          <p:cNvSpPr txBox="1">
            <a:spLocks noChangeArrowheads="1"/>
          </p:cNvSpPr>
          <p:nvPr/>
        </p:nvSpPr>
        <p:spPr bwMode="auto">
          <a:xfrm>
            <a:off x="855663" y="2719388"/>
            <a:ext cx="261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4" name="TextBox 13"/>
          <p:cNvSpPr txBox="1">
            <a:spLocks noChangeArrowheads="1"/>
          </p:cNvSpPr>
          <p:nvPr/>
        </p:nvSpPr>
        <p:spPr bwMode="auto">
          <a:xfrm>
            <a:off x="8332788" y="49752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政策风险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5" name="TextBox 13"/>
          <p:cNvSpPr txBox="1">
            <a:spLocks noChangeArrowheads="1"/>
          </p:cNvSpPr>
          <p:nvPr/>
        </p:nvSpPr>
        <p:spPr bwMode="auto">
          <a:xfrm>
            <a:off x="8332788" y="5297488"/>
            <a:ext cx="273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6" name="TextBox 13"/>
          <p:cNvSpPr txBox="1">
            <a:spLocks noChangeArrowheads="1"/>
          </p:cNvSpPr>
          <p:nvPr/>
        </p:nvSpPr>
        <p:spPr bwMode="auto">
          <a:xfrm>
            <a:off x="2195513" y="4975225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管理风险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7" name="TextBox 13"/>
          <p:cNvSpPr txBox="1">
            <a:spLocks noChangeArrowheads="1"/>
          </p:cNvSpPr>
          <p:nvPr/>
        </p:nvSpPr>
        <p:spPr bwMode="auto">
          <a:xfrm>
            <a:off x="855663" y="5297488"/>
            <a:ext cx="2617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318" name="组合 47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5323" name="椭圆 48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324" name="等腰三角形 49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5319" name="Freeform 6"/>
          <p:cNvSpPr>
            <a:spLocks noEditPoints="1"/>
          </p:cNvSpPr>
          <p:nvPr/>
        </p:nvSpPr>
        <p:spPr bwMode="auto">
          <a:xfrm>
            <a:off x="4503738" y="2913063"/>
            <a:ext cx="727075" cy="712787"/>
          </a:xfrm>
          <a:custGeom>
            <a:avLst/>
            <a:gdLst>
              <a:gd name="T0" fmla="*/ 2147483647 w 643"/>
              <a:gd name="T1" fmla="*/ 0 h 630"/>
              <a:gd name="T2" fmla="*/ 2147483647 w 643"/>
              <a:gd name="T3" fmla="*/ 0 h 630"/>
              <a:gd name="T4" fmla="*/ 2147483647 w 643"/>
              <a:gd name="T5" fmla="*/ 2147483647 h 630"/>
              <a:gd name="T6" fmla="*/ 2147483647 w 643"/>
              <a:gd name="T7" fmla="*/ 2147483647 h 630"/>
              <a:gd name="T8" fmla="*/ 2147483647 w 643"/>
              <a:gd name="T9" fmla="*/ 2147483647 h 630"/>
              <a:gd name="T10" fmla="*/ 2147483647 w 643"/>
              <a:gd name="T11" fmla="*/ 2147483647 h 630"/>
              <a:gd name="T12" fmla="*/ 2147483647 w 643"/>
              <a:gd name="T13" fmla="*/ 2147483647 h 630"/>
              <a:gd name="T14" fmla="*/ 2147483647 w 643"/>
              <a:gd name="T15" fmla="*/ 2147483647 h 630"/>
              <a:gd name="T16" fmla="*/ 2147483647 w 643"/>
              <a:gd name="T17" fmla="*/ 2147483647 h 630"/>
              <a:gd name="T18" fmla="*/ 2147483647 w 643"/>
              <a:gd name="T19" fmla="*/ 2147483647 h 630"/>
              <a:gd name="T20" fmla="*/ 2147483647 w 643"/>
              <a:gd name="T21" fmla="*/ 0 h 630"/>
              <a:gd name="T22" fmla="*/ 2147483647 w 643"/>
              <a:gd name="T23" fmla="*/ 2147483647 h 630"/>
              <a:gd name="T24" fmla="*/ 2147483647 w 643"/>
              <a:gd name="T25" fmla="*/ 2147483647 h 630"/>
              <a:gd name="T26" fmla="*/ 2147483647 w 643"/>
              <a:gd name="T27" fmla="*/ 2147483647 h 630"/>
              <a:gd name="T28" fmla="*/ 2147483647 w 643"/>
              <a:gd name="T29" fmla="*/ 2147483647 h 630"/>
              <a:gd name="T30" fmla="*/ 0 w 643"/>
              <a:gd name="T31" fmla="*/ 2147483647 h 630"/>
              <a:gd name="T32" fmla="*/ 2147483647 w 643"/>
              <a:gd name="T33" fmla="*/ 2147483647 h 630"/>
              <a:gd name="T34" fmla="*/ 2147483647 w 643"/>
              <a:gd name="T35" fmla="*/ 2147483647 h 630"/>
              <a:gd name="T36" fmla="*/ 2147483647 w 643"/>
              <a:gd name="T37" fmla="*/ 2147483647 h 630"/>
              <a:gd name="T38" fmla="*/ 2147483647 w 643"/>
              <a:gd name="T39" fmla="*/ 2147483647 h 630"/>
              <a:gd name="T40" fmla="*/ 2147483647 w 643"/>
              <a:gd name="T41" fmla="*/ 2147483647 h 630"/>
              <a:gd name="T42" fmla="*/ 2147483647 w 643"/>
              <a:gd name="T43" fmla="*/ 2147483647 h 630"/>
              <a:gd name="T44" fmla="*/ 2147483647 w 643"/>
              <a:gd name="T45" fmla="*/ 2147483647 h 630"/>
              <a:gd name="T46" fmla="*/ 2147483647 w 643"/>
              <a:gd name="T47" fmla="*/ 2147483647 h 630"/>
              <a:gd name="T48" fmla="*/ 2147483647 w 643"/>
              <a:gd name="T49" fmla="*/ 2147483647 h 630"/>
              <a:gd name="T50" fmla="*/ 2147483647 w 643"/>
              <a:gd name="T51" fmla="*/ 2147483647 h 630"/>
              <a:gd name="T52" fmla="*/ 2147483647 w 643"/>
              <a:gd name="T53" fmla="*/ 2147483647 h 630"/>
              <a:gd name="T54" fmla="*/ 2147483647 w 643"/>
              <a:gd name="T55" fmla="*/ 2147483647 h 630"/>
              <a:gd name="T56" fmla="*/ 2147483647 w 643"/>
              <a:gd name="T57" fmla="*/ 2147483647 h 630"/>
              <a:gd name="T58" fmla="*/ 2147483647 w 643"/>
              <a:gd name="T59" fmla="*/ 2147483647 h 630"/>
              <a:gd name="T60" fmla="*/ 2147483647 w 643"/>
              <a:gd name="T61" fmla="*/ 2147483647 h 630"/>
              <a:gd name="T62" fmla="*/ 2147483647 w 643"/>
              <a:gd name="T63" fmla="*/ 2147483647 h 630"/>
              <a:gd name="T64" fmla="*/ 2147483647 w 643"/>
              <a:gd name="T65" fmla="*/ 2147483647 h 6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3" h="630">
                <a:moveTo>
                  <a:pt x="389" y="0"/>
                </a:moveTo>
                <a:lnTo>
                  <a:pt x="256" y="0"/>
                </a:lnTo>
                <a:lnTo>
                  <a:pt x="201" y="104"/>
                </a:lnTo>
                <a:lnTo>
                  <a:pt x="143" y="71"/>
                </a:lnTo>
                <a:lnTo>
                  <a:pt x="143" y="273"/>
                </a:lnTo>
                <a:lnTo>
                  <a:pt x="331" y="188"/>
                </a:lnTo>
                <a:lnTo>
                  <a:pt x="279" y="152"/>
                </a:lnTo>
                <a:lnTo>
                  <a:pt x="321" y="74"/>
                </a:lnTo>
                <a:lnTo>
                  <a:pt x="389" y="191"/>
                </a:lnTo>
                <a:lnTo>
                  <a:pt x="464" y="143"/>
                </a:lnTo>
                <a:lnTo>
                  <a:pt x="389" y="0"/>
                </a:lnTo>
                <a:close/>
                <a:moveTo>
                  <a:pt x="195" y="481"/>
                </a:moveTo>
                <a:lnTo>
                  <a:pt x="91" y="481"/>
                </a:lnTo>
                <a:lnTo>
                  <a:pt x="175" y="334"/>
                </a:lnTo>
                <a:lnTo>
                  <a:pt x="97" y="286"/>
                </a:lnTo>
                <a:lnTo>
                  <a:pt x="0" y="461"/>
                </a:lnTo>
                <a:lnTo>
                  <a:pt x="48" y="559"/>
                </a:lnTo>
                <a:lnTo>
                  <a:pt x="195" y="559"/>
                </a:lnTo>
                <a:lnTo>
                  <a:pt x="195" y="630"/>
                </a:lnTo>
                <a:lnTo>
                  <a:pt x="370" y="523"/>
                </a:lnTo>
                <a:lnTo>
                  <a:pt x="195" y="412"/>
                </a:lnTo>
                <a:lnTo>
                  <a:pt x="195" y="481"/>
                </a:lnTo>
                <a:close/>
                <a:moveTo>
                  <a:pt x="568" y="325"/>
                </a:moveTo>
                <a:lnTo>
                  <a:pt x="623" y="289"/>
                </a:lnTo>
                <a:lnTo>
                  <a:pt x="441" y="201"/>
                </a:lnTo>
                <a:lnTo>
                  <a:pt x="438" y="403"/>
                </a:lnTo>
                <a:lnTo>
                  <a:pt x="490" y="370"/>
                </a:lnTo>
                <a:lnTo>
                  <a:pt x="552" y="481"/>
                </a:lnTo>
                <a:lnTo>
                  <a:pt x="402" y="481"/>
                </a:lnTo>
                <a:lnTo>
                  <a:pt x="402" y="559"/>
                </a:lnTo>
                <a:lnTo>
                  <a:pt x="594" y="559"/>
                </a:lnTo>
                <a:lnTo>
                  <a:pt x="643" y="458"/>
                </a:lnTo>
                <a:lnTo>
                  <a:pt x="568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0" name="Freeform 18"/>
          <p:cNvSpPr>
            <a:spLocks noEditPoints="1"/>
          </p:cNvSpPr>
          <p:nvPr/>
        </p:nvSpPr>
        <p:spPr bwMode="auto">
          <a:xfrm>
            <a:off x="6580188" y="4578350"/>
            <a:ext cx="630237" cy="460375"/>
          </a:xfrm>
          <a:custGeom>
            <a:avLst/>
            <a:gdLst>
              <a:gd name="T0" fmla="*/ 2147483647 w 1005"/>
              <a:gd name="T1" fmla="*/ 2147483647 h 731"/>
              <a:gd name="T2" fmla="*/ 2147483647 w 1005"/>
              <a:gd name="T3" fmla="*/ 2147483647 h 731"/>
              <a:gd name="T4" fmla="*/ 2147483647 w 1005"/>
              <a:gd name="T5" fmla="*/ 2147483647 h 731"/>
              <a:gd name="T6" fmla="*/ 2147483647 w 1005"/>
              <a:gd name="T7" fmla="*/ 2147483647 h 731"/>
              <a:gd name="T8" fmla="*/ 2147483647 w 1005"/>
              <a:gd name="T9" fmla="*/ 2147483647 h 731"/>
              <a:gd name="T10" fmla="*/ 2147483647 w 1005"/>
              <a:gd name="T11" fmla="*/ 2147483647 h 731"/>
              <a:gd name="T12" fmla="*/ 2147483647 w 1005"/>
              <a:gd name="T13" fmla="*/ 2147483647 h 731"/>
              <a:gd name="T14" fmla="*/ 2147483647 w 1005"/>
              <a:gd name="T15" fmla="*/ 2147483647 h 731"/>
              <a:gd name="T16" fmla="*/ 2147483647 w 1005"/>
              <a:gd name="T17" fmla="*/ 2147483647 h 731"/>
              <a:gd name="T18" fmla="*/ 2147483647 w 1005"/>
              <a:gd name="T19" fmla="*/ 2147483647 h 731"/>
              <a:gd name="T20" fmla="*/ 2147483647 w 1005"/>
              <a:gd name="T21" fmla="*/ 2147483647 h 731"/>
              <a:gd name="T22" fmla="*/ 2147483647 w 1005"/>
              <a:gd name="T23" fmla="*/ 2147483647 h 731"/>
              <a:gd name="T24" fmla="*/ 2147483647 w 1005"/>
              <a:gd name="T25" fmla="*/ 2147483647 h 731"/>
              <a:gd name="T26" fmla="*/ 2147483647 w 1005"/>
              <a:gd name="T27" fmla="*/ 2147483647 h 731"/>
              <a:gd name="T28" fmla="*/ 2147483647 w 1005"/>
              <a:gd name="T29" fmla="*/ 2147483647 h 731"/>
              <a:gd name="T30" fmla="*/ 2147483647 w 1005"/>
              <a:gd name="T31" fmla="*/ 2147483647 h 731"/>
              <a:gd name="T32" fmla="*/ 2147483647 w 1005"/>
              <a:gd name="T33" fmla="*/ 2147483647 h 731"/>
              <a:gd name="T34" fmla="*/ 2147483647 w 1005"/>
              <a:gd name="T35" fmla="*/ 2147483647 h 731"/>
              <a:gd name="T36" fmla="*/ 2147483647 w 1005"/>
              <a:gd name="T37" fmla="*/ 2147483647 h 731"/>
              <a:gd name="T38" fmla="*/ 2147483647 w 1005"/>
              <a:gd name="T39" fmla="*/ 2147483647 h 731"/>
              <a:gd name="T40" fmla="*/ 2147483647 w 1005"/>
              <a:gd name="T41" fmla="*/ 2147483647 h 731"/>
              <a:gd name="T42" fmla="*/ 2147483647 w 1005"/>
              <a:gd name="T43" fmla="*/ 2147483647 h 731"/>
              <a:gd name="T44" fmla="*/ 2147483647 w 1005"/>
              <a:gd name="T45" fmla="*/ 2147483647 h 731"/>
              <a:gd name="T46" fmla="*/ 2147483647 w 1005"/>
              <a:gd name="T47" fmla="*/ 2147483647 h 731"/>
              <a:gd name="T48" fmla="*/ 2147483647 w 1005"/>
              <a:gd name="T49" fmla="*/ 2147483647 h 731"/>
              <a:gd name="T50" fmla="*/ 2147483647 w 1005"/>
              <a:gd name="T51" fmla="*/ 2147483647 h 731"/>
              <a:gd name="T52" fmla="*/ 2147483647 w 1005"/>
              <a:gd name="T53" fmla="*/ 2147483647 h 731"/>
              <a:gd name="T54" fmla="*/ 2147483647 w 1005"/>
              <a:gd name="T55" fmla="*/ 2147483647 h 731"/>
              <a:gd name="T56" fmla="*/ 2147483647 w 1005"/>
              <a:gd name="T57" fmla="*/ 2147483647 h 731"/>
              <a:gd name="T58" fmla="*/ 2147483647 w 1005"/>
              <a:gd name="T59" fmla="*/ 2147483647 h 731"/>
              <a:gd name="T60" fmla="*/ 2147483647 w 1005"/>
              <a:gd name="T61" fmla="*/ 2147483647 h 731"/>
              <a:gd name="T62" fmla="*/ 2147483647 w 1005"/>
              <a:gd name="T63" fmla="*/ 2147483647 h 731"/>
              <a:gd name="T64" fmla="*/ 2147483647 w 1005"/>
              <a:gd name="T65" fmla="*/ 2147483647 h 731"/>
              <a:gd name="T66" fmla="*/ 2147483647 w 1005"/>
              <a:gd name="T67" fmla="*/ 2147483647 h 731"/>
              <a:gd name="T68" fmla="*/ 2147483647 w 1005"/>
              <a:gd name="T69" fmla="*/ 2147483647 h 731"/>
              <a:gd name="T70" fmla="*/ 2147483647 w 1005"/>
              <a:gd name="T71" fmla="*/ 2147483647 h 731"/>
              <a:gd name="T72" fmla="*/ 2147483647 w 1005"/>
              <a:gd name="T73" fmla="*/ 2147483647 h 731"/>
              <a:gd name="T74" fmla="*/ 2147483647 w 1005"/>
              <a:gd name="T75" fmla="*/ 2147483647 h 731"/>
              <a:gd name="T76" fmla="*/ 2147483647 w 1005"/>
              <a:gd name="T77" fmla="*/ 2147483647 h 731"/>
              <a:gd name="T78" fmla="*/ 2147483647 w 1005"/>
              <a:gd name="T79" fmla="*/ 2147483647 h 731"/>
              <a:gd name="T80" fmla="*/ 2147483647 w 1005"/>
              <a:gd name="T81" fmla="*/ 2147483647 h 731"/>
              <a:gd name="T82" fmla="*/ 2147483647 w 1005"/>
              <a:gd name="T83" fmla="*/ 2147483647 h 731"/>
              <a:gd name="T84" fmla="*/ 2147483647 w 1005"/>
              <a:gd name="T85" fmla="*/ 2147483647 h 731"/>
              <a:gd name="T86" fmla="*/ 2147483647 w 1005"/>
              <a:gd name="T87" fmla="*/ 2147483647 h 731"/>
              <a:gd name="T88" fmla="*/ 0 w 1005"/>
              <a:gd name="T89" fmla="*/ 2147483647 h 731"/>
              <a:gd name="T90" fmla="*/ 2147483647 w 1005"/>
              <a:gd name="T91" fmla="*/ 2147483647 h 731"/>
              <a:gd name="T92" fmla="*/ 2147483647 w 1005"/>
              <a:gd name="T93" fmla="*/ 0 h 731"/>
              <a:gd name="T94" fmla="*/ 0 w 1005"/>
              <a:gd name="T95" fmla="*/ 0 h 731"/>
              <a:gd name="T96" fmla="*/ 0 w 1005"/>
              <a:gd name="T97" fmla="*/ 2147483647 h 731"/>
              <a:gd name="T98" fmla="*/ 0 w 1005"/>
              <a:gd name="T99" fmla="*/ 0 h 731"/>
              <a:gd name="T100" fmla="*/ 0 w 1005"/>
              <a:gd name="T101" fmla="*/ 2147483647 h 7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5" h="731">
                <a:moveTo>
                  <a:pt x="549" y="545"/>
                </a:moveTo>
                <a:cubicBezTo>
                  <a:pt x="549" y="553"/>
                  <a:pt x="543" y="560"/>
                  <a:pt x="535" y="560"/>
                </a:cubicBezTo>
                <a:lnTo>
                  <a:pt x="217" y="560"/>
                </a:lnTo>
                <a:cubicBezTo>
                  <a:pt x="209" y="560"/>
                  <a:pt x="203" y="553"/>
                  <a:pt x="203" y="545"/>
                </a:cubicBezTo>
                <a:cubicBezTo>
                  <a:pt x="203" y="537"/>
                  <a:pt x="209" y="531"/>
                  <a:pt x="217" y="531"/>
                </a:cubicBezTo>
                <a:lnTo>
                  <a:pt x="535" y="531"/>
                </a:lnTo>
                <a:cubicBezTo>
                  <a:pt x="543" y="531"/>
                  <a:pt x="549" y="537"/>
                  <a:pt x="549" y="545"/>
                </a:cubicBezTo>
                <a:close/>
                <a:moveTo>
                  <a:pt x="549" y="440"/>
                </a:moveTo>
                <a:cubicBezTo>
                  <a:pt x="549" y="448"/>
                  <a:pt x="543" y="454"/>
                  <a:pt x="535" y="454"/>
                </a:cubicBezTo>
                <a:lnTo>
                  <a:pt x="217" y="454"/>
                </a:lnTo>
                <a:cubicBezTo>
                  <a:pt x="209" y="454"/>
                  <a:pt x="203" y="448"/>
                  <a:pt x="203" y="440"/>
                </a:cubicBezTo>
                <a:cubicBezTo>
                  <a:pt x="203" y="432"/>
                  <a:pt x="209" y="425"/>
                  <a:pt x="217" y="425"/>
                </a:cubicBezTo>
                <a:lnTo>
                  <a:pt x="535" y="425"/>
                </a:lnTo>
                <a:cubicBezTo>
                  <a:pt x="543" y="425"/>
                  <a:pt x="549" y="432"/>
                  <a:pt x="549" y="440"/>
                </a:cubicBezTo>
                <a:close/>
                <a:moveTo>
                  <a:pt x="750" y="274"/>
                </a:moveTo>
                <a:lnTo>
                  <a:pt x="194" y="274"/>
                </a:lnTo>
                <a:cubicBezTo>
                  <a:pt x="186" y="274"/>
                  <a:pt x="179" y="268"/>
                  <a:pt x="179" y="260"/>
                </a:cubicBezTo>
                <a:cubicBezTo>
                  <a:pt x="179" y="252"/>
                  <a:pt x="186" y="245"/>
                  <a:pt x="194" y="245"/>
                </a:cubicBezTo>
                <a:lnTo>
                  <a:pt x="750" y="245"/>
                </a:lnTo>
                <a:cubicBezTo>
                  <a:pt x="758" y="245"/>
                  <a:pt x="765" y="252"/>
                  <a:pt x="765" y="260"/>
                </a:cubicBezTo>
                <a:cubicBezTo>
                  <a:pt x="765" y="268"/>
                  <a:pt x="758" y="274"/>
                  <a:pt x="750" y="274"/>
                </a:cubicBezTo>
                <a:close/>
                <a:moveTo>
                  <a:pt x="112" y="152"/>
                </a:moveTo>
                <a:cubicBezTo>
                  <a:pt x="112" y="144"/>
                  <a:pt x="118" y="138"/>
                  <a:pt x="126" y="138"/>
                </a:cubicBezTo>
                <a:lnTo>
                  <a:pt x="857" y="138"/>
                </a:lnTo>
                <a:cubicBezTo>
                  <a:pt x="865" y="138"/>
                  <a:pt x="872" y="144"/>
                  <a:pt x="872" y="152"/>
                </a:cubicBezTo>
                <a:cubicBezTo>
                  <a:pt x="872" y="160"/>
                  <a:pt x="865" y="166"/>
                  <a:pt x="857" y="166"/>
                </a:cubicBezTo>
                <a:lnTo>
                  <a:pt x="126" y="166"/>
                </a:lnTo>
                <a:cubicBezTo>
                  <a:pt x="118" y="166"/>
                  <a:pt x="112" y="160"/>
                  <a:pt x="112" y="152"/>
                </a:cubicBezTo>
                <a:close/>
                <a:moveTo>
                  <a:pt x="866" y="431"/>
                </a:moveTo>
                <a:cubicBezTo>
                  <a:pt x="866" y="465"/>
                  <a:pt x="847" y="493"/>
                  <a:pt x="820" y="509"/>
                </a:cubicBezTo>
                <a:cubicBezTo>
                  <a:pt x="820" y="510"/>
                  <a:pt x="820" y="510"/>
                  <a:pt x="820" y="510"/>
                </a:cubicBezTo>
                <a:cubicBezTo>
                  <a:pt x="820" y="510"/>
                  <a:pt x="820" y="648"/>
                  <a:pt x="820" y="648"/>
                </a:cubicBezTo>
                <a:lnTo>
                  <a:pt x="775" y="588"/>
                </a:lnTo>
                <a:lnTo>
                  <a:pt x="731" y="648"/>
                </a:lnTo>
                <a:lnTo>
                  <a:pt x="731" y="510"/>
                </a:lnTo>
                <a:cubicBezTo>
                  <a:pt x="731" y="510"/>
                  <a:pt x="731" y="510"/>
                  <a:pt x="731" y="509"/>
                </a:cubicBezTo>
                <a:cubicBezTo>
                  <a:pt x="703" y="493"/>
                  <a:pt x="685" y="465"/>
                  <a:pt x="685" y="431"/>
                </a:cubicBezTo>
                <a:cubicBezTo>
                  <a:pt x="685" y="381"/>
                  <a:pt x="725" y="341"/>
                  <a:pt x="775" y="341"/>
                </a:cubicBezTo>
                <a:cubicBezTo>
                  <a:pt x="825" y="341"/>
                  <a:pt x="866" y="381"/>
                  <a:pt x="866" y="431"/>
                </a:cubicBezTo>
                <a:close/>
                <a:moveTo>
                  <a:pt x="963" y="690"/>
                </a:moveTo>
                <a:lnTo>
                  <a:pt x="41" y="690"/>
                </a:lnTo>
                <a:lnTo>
                  <a:pt x="41" y="41"/>
                </a:lnTo>
                <a:lnTo>
                  <a:pt x="963" y="41"/>
                </a:lnTo>
                <a:lnTo>
                  <a:pt x="963" y="690"/>
                </a:lnTo>
                <a:close/>
                <a:moveTo>
                  <a:pt x="0" y="731"/>
                </a:moveTo>
                <a:lnTo>
                  <a:pt x="1005" y="731"/>
                </a:lnTo>
                <a:lnTo>
                  <a:pt x="1005" y="0"/>
                </a:lnTo>
                <a:lnTo>
                  <a:pt x="0" y="0"/>
                </a:lnTo>
                <a:lnTo>
                  <a:pt x="0" y="731"/>
                </a:lnTo>
                <a:close/>
                <a:moveTo>
                  <a:pt x="0" y="0"/>
                </a:moveTo>
                <a:lnTo>
                  <a:pt x="0" y="731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1" name="Freeform 101"/>
          <p:cNvSpPr>
            <a:spLocks noEditPoints="1"/>
          </p:cNvSpPr>
          <p:nvPr/>
        </p:nvSpPr>
        <p:spPr bwMode="auto">
          <a:xfrm>
            <a:off x="4503738" y="4503738"/>
            <a:ext cx="577850" cy="534987"/>
          </a:xfrm>
          <a:custGeom>
            <a:avLst/>
            <a:gdLst>
              <a:gd name="T0" fmla="*/ 2147483647 w 68"/>
              <a:gd name="T1" fmla="*/ 2147483647 h 63"/>
              <a:gd name="T2" fmla="*/ 2147483647 w 68"/>
              <a:gd name="T3" fmla="*/ 2147483647 h 63"/>
              <a:gd name="T4" fmla="*/ 2147483647 w 68"/>
              <a:gd name="T5" fmla="*/ 2147483647 h 63"/>
              <a:gd name="T6" fmla="*/ 2147483647 w 68"/>
              <a:gd name="T7" fmla="*/ 2147483647 h 63"/>
              <a:gd name="T8" fmla="*/ 2147483647 w 68"/>
              <a:gd name="T9" fmla="*/ 2147483647 h 63"/>
              <a:gd name="T10" fmla="*/ 2147483647 w 68"/>
              <a:gd name="T11" fmla="*/ 2147483647 h 63"/>
              <a:gd name="T12" fmla="*/ 2147483647 w 68"/>
              <a:gd name="T13" fmla="*/ 2147483647 h 63"/>
              <a:gd name="T14" fmla="*/ 2147483647 w 68"/>
              <a:gd name="T15" fmla="*/ 2147483647 h 63"/>
              <a:gd name="T16" fmla="*/ 0 w 68"/>
              <a:gd name="T17" fmla="*/ 2147483647 h 63"/>
              <a:gd name="T18" fmla="*/ 2147483647 w 68"/>
              <a:gd name="T19" fmla="*/ 2147483647 h 63"/>
              <a:gd name="T20" fmla="*/ 2147483647 w 68"/>
              <a:gd name="T21" fmla="*/ 2147483647 h 63"/>
              <a:gd name="T22" fmla="*/ 2147483647 w 68"/>
              <a:gd name="T23" fmla="*/ 2147483647 h 63"/>
              <a:gd name="T24" fmla="*/ 2147483647 w 68"/>
              <a:gd name="T25" fmla="*/ 2147483647 h 63"/>
              <a:gd name="T26" fmla="*/ 2147483647 w 68"/>
              <a:gd name="T27" fmla="*/ 2147483647 h 63"/>
              <a:gd name="T28" fmla="*/ 2147483647 w 68"/>
              <a:gd name="T29" fmla="*/ 2147483647 h 63"/>
              <a:gd name="T30" fmla="*/ 2147483647 w 68"/>
              <a:gd name="T31" fmla="*/ 2147483647 h 63"/>
              <a:gd name="T32" fmla="*/ 2147483647 w 68"/>
              <a:gd name="T33" fmla="*/ 2147483647 h 63"/>
              <a:gd name="T34" fmla="*/ 2147483647 w 68"/>
              <a:gd name="T35" fmla="*/ 2147483647 h 63"/>
              <a:gd name="T36" fmla="*/ 2147483647 w 68"/>
              <a:gd name="T37" fmla="*/ 2147483647 h 63"/>
              <a:gd name="T38" fmla="*/ 2147483647 w 68"/>
              <a:gd name="T39" fmla="*/ 2147483647 h 63"/>
              <a:gd name="T40" fmla="*/ 2147483647 w 68"/>
              <a:gd name="T41" fmla="*/ 2147483647 h 63"/>
              <a:gd name="T42" fmla="*/ 2147483647 w 68"/>
              <a:gd name="T43" fmla="*/ 2147483647 h 63"/>
              <a:gd name="T44" fmla="*/ 2147483647 w 68"/>
              <a:gd name="T45" fmla="*/ 2147483647 h 63"/>
              <a:gd name="T46" fmla="*/ 2147483647 w 68"/>
              <a:gd name="T47" fmla="*/ 2147483647 h 63"/>
              <a:gd name="T48" fmla="*/ 2147483647 w 68"/>
              <a:gd name="T49" fmla="*/ 2147483647 h 63"/>
              <a:gd name="T50" fmla="*/ 2147483647 w 68"/>
              <a:gd name="T51" fmla="*/ 2147483647 h 63"/>
              <a:gd name="T52" fmla="*/ 2147483647 w 68"/>
              <a:gd name="T53" fmla="*/ 2147483647 h 63"/>
              <a:gd name="T54" fmla="*/ 2147483647 w 68"/>
              <a:gd name="T55" fmla="*/ 0 h 63"/>
              <a:gd name="T56" fmla="*/ 2147483647 w 68"/>
              <a:gd name="T57" fmla="*/ 2147483647 h 63"/>
              <a:gd name="T58" fmla="*/ 2147483647 w 68"/>
              <a:gd name="T59" fmla="*/ 2147483647 h 63"/>
              <a:gd name="T60" fmla="*/ 2147483647 w 68"/>
              <a:gd name="T61" fmla="*/ 2147483647 h 63"/>
              <a:gd name="T62" fmla="*/ 2147483647 w 68"/>
              <a:gd name="T63" fmla="*/ 2147483647 h 63"/>
              <a:gd name="T64" fmla="*/ 2147483647 w 68"/>
              <a:gd name="T65" fmla="*/ 2147483647 h 63"/>
              <a:gd name="T66" fmla="*/ 2147483647 w 68"/>
              <a:gd name="T67" fmla="*/ 2147483647 h 63"/>
              <a:gd name="T68" fmla="*/ 2147483647 w 68"/>
              <a:gd name="T69" fmla="*/ 2147483647 h 63"/>
              <a:gd name="T70" fmla="*/ 2147483647 w 68"/>
              <a:gd name="T71" fmla="*/ 2147483647 h 63"/>
              <a:gd name="T72" fmla="*/ 2147483647 w 68"/>
              <a:gd name="T73" fmla="*/ 2147483647 h 63"/>
              <a:gd name="T74" fmla="*/ 2147483647 w 68"/>
              <a:gd name="T75" fmla="*/ 2147483647 h 63"/>
              <a:gd name="T76" fmla="*/ 2147483647 w 68"/>
              <a:gd name="T77" fmla="*/ 2147483647 h 63"/>
              <a:gd name="T78" fmla="*/ 2147483647 w 68"/>
              <a:gd name="T79" fmla="*/ 2147483647 h 63"/>
              <a:gd name="T80" fmla="*/ 2147483647 w 68"/>
              <a:gd name="T81" fmla="*/ 2147483647 h 63"/>
              <a:gd name="T82" fmla="*/ 2147483647 w 68"/>
              <a:gd name="T83" fmla="*/ 2147483647 h 63"/>
              <a:gd name="T84" fmla="*/ 2147483647 w 68"/>
              <a:gd name="T85" fmla="*/ 2147483647 h 63"/>
              <a:gd name="T86" fmla="*/ 2147483647 w 68"/>
              <a:gd name="T87" fmla="*/ 21474836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5322" name="Freeform 34"/>
          <p:cNvSpPr>
            <a:spLocks noEditPoints="1"/>
          </p:cNvSpPr>
          <p:nvPr/>
        </p:nvSpPr>
        <p:spPr bwMode="auto">
          <a:xfrm>
            <a:off x="6556375" y="2947988"/>
            <a:ext cx="677863" cy="642937"/>
          </a:xfrm>
          <a:custGeom>
            <a:avLst/>
            <a:gdLst>
              <a:gd name="T0" fmla="*/ 2147483647 w 1131"/>
              <a:gd name="T1" fmla="*/ 2147483647 h 1073"/>
              <a:gd name="T2" fmla="*/ 2147483647 w 1131"/>
              <a:gd name="T3" fmla="*/ 2147483647 h 1073"/>
              <a:gd name="T4" fmla="*/ 2147483647 w 1131"/>
              <a:gd name="T5" fmla="*/ 2147483647 h 1073"/>
              <a:gd name="T6" fmla="*/ 2147483647 w 1131"/>
              <a:gd name="T7" fmla="*/ 2147483647 h 1073"/>
              <a:gd name="T8" fmla="*/ 2147483647 w 1131"/>
              <a:gd name="T9" fmla="*/ 2147483647 h 1073"/>
              <a:gd name="T10" fmla="*/ 2147483647 w 1131"/>
              <a:gd name="T11" fmla="*/ 2147483647 h 1073"/>
              <a:gd name="T12" fmla="*/ 2147483647 w 1131"/>
              <a:gd name="T13" fmla="*/ 2147483647 h 1073"/>
              <a:gd name="T14" fmla="*/ 2147483647 w 1131"/>
              <a:gd name="T15" fmla="*/ 2147483647 h 1073"/>
              <a:gd name="T16" fmla="*/ 2147483647 w 1131"/>
              <a:gd name="T17" fmla="*/ 2147483647 h 1073"/>
              <a:gd name="T18" fmla="*/ 2147483647 w 1131"/>
              <a:gd name="T19" fmla="*/ 2147483647 h 1073"/>
              <a:gd name="T20" fmla="*/ 2147483647 w 1131"/>
              <a:gd name="T21" fmla="*/ 2147483647 h 1073"/>
              <a:gd name="T22" fmla="*/ 2147483647 w 1131"/>
              <a:gd name="T23" fmla="*/ 2147483647 h 1073"/>
              <a:gd name="T24" fmla="*/ 2147483647 w 1131"/>
              <a:gd name="T25" fmla="*/ 2147483647 h 1073"/>
              <a:gd name="T26" fmla="*/ 2147483647 w 1131"/>
              <a:gd name="T27" fmla="*/ 2147483647 h 1073"/>
              <a:gd name="T28" fmla="*/ 2147483647 w 1131"/>
              <a:gd name="T29" fmla="*/ 2147483647 h 1073"/>
              <a:gd name="T30" fmla="*/ 2147483647 w 1131"/>
              <a:gd name="T31" fmla="*/ 2147483647 h 1073"/>
              <a:gd name="T32" fmla="*/ 2147483647 w 1131"/>
              <a:gd name="T33" fmla="*/ 2147483647 h 1073"/>
              <a:gd name="T34" fmla="*/ 2147483647 w 1131"/>
              <a:gd name="T35" fmla="*/ 2147483647 h 1073"/>
              <a:gd name="T36" fmla="*/ 2147483647 w 1131"/>
              <a:gd name="T37" fmla="*/ 2147483647 h 1073"/>
              <a:gd name="T38" fmla="*/ 2147483647 w 1131"/>
              <a:gd name="T39" fmla="*/ 2147483647 h 1073"/>
              <a:gd name="T40" fmla="*/ 2147483647 w 1131"/>
              <a:gd name="T41" fmla="*/ 2147483647 h 1073"/>
              <a:gd name="T42" fmla="*/ 2147483647 w 1131"/>
              <a:gd name="T43" fmla="*/ 2147483647 h 1073"/>
              <a:gd name="T44" fmla="*/ 2147483647 w 1131"/>
              <a:gd name="T45" fmla="*/ 2147483647 h 1073"/>
              <a:gd name="T46" fmla="*/ 2147483647 w 1131"/>
              <a:gd name="T47" fmla="*/ 2147483647 h 1073"/>
              <a:gd name="T48" fmla="*/ 2147483647 w 1131"/>
              <a:gd name="T49" fmla="*/ 2147483647 h 1073"/>
              <a:gd name="T50" fmla="*/ 2147483647 w 1131"/>
              <a:gd name="T51" fmla="*/ 2147483647 h 1073"/>
              <a:gd name="T52" fmla="*/ 2147483647 w 1131"/>
              <a:gd name="T53" fmla="*/ 2147483647 h 1073"/>
              <a:gd name="T54" fmla="*/ 2147483647 w 1131"/>
              <a:gd name="T55" fmla="*/ 2147483647 h 1073"/>
              <a:gd name="T56" fmla="*/ 2147483647 w 1131"/>
              <a:gd name="T57" fmla="*/ 2147483647 h 1073"/>
              <a:gd name="T58" fmla="*/ 2147483647 w 1131"/>
              <a:gd name="T59" fmla="*/ 2147483647 h 1073"/>
              <a:gd name="T60" fmla="*/ 2147483647 w 1131"/>
              <a:gd name="T61" fmla="*/ 2147483647 h 1073"/>
              <a:gd name="T62" fmla="*/ 2147483647 w 1131"/>
              <a:gd name="T63" fmla="*/ 2147483647 h 1073"/>
              <a:gd name="T64" fmla="*/ 2147483647 w 1131"/>
              <a:gd name="T65" fmla="*/ 2147483647 h 1073"/>
              <a:gd name="T66" fmla="*/ 2147483647 w 1131"/>
              <a:gd name="T67" fmla="*/ 2147483647 h 1073"/>
              <a:gd name="T68" fmla="*/ 2147483647 w 1131"/>
              <a:gd name="T69" fmla="*/ 2147483647 h 1073"/>
              <a:gd name="T70" fmla="*/ 2147483647 w 1131"/>
              <a:gd name="T71" fmla="*/ 2147483647 h 1073"/>
              <a:gd name="T72" fmla="*/ 2147483647 w 1131"/>
              <a:gd name="T73" fmla="*/ 2147483647 h 1073"/>
              <a:gd name="T74" fmla="*/ 2147483647 w 1131"/>
              <a:gd name="T75" fmla="*/ 2147483647 h 1073"/>
              <a:gd name="T76" fmla="*/ 2147483647 w 1131"/>
              <a:gd name="T77" fmla="*/ 2147483647 h 1073"/>
              <a:gd name="T78" fmla="*/ 2147483647 w 1131"/>
              <a:gd name="T79" fmla="*/ 2147483647 h 1073"/>
              <a:gd name="T80" fmla="*/ 2147483647 w 1131"/>
              <a:gd name="T81" fmla="*/ 2147483647 h 1073"/>
              <a:gd name="T82" fmla="*/ 2147483647 w 1131"/>
              <a:gd name="T83" fmla="*/ 2147483647 h 1073"/>
              <a:gd name="T84" fmla="*/ 2147483647 w 1131"/>
              <a:gd name="T85" fmla="*/ 2147483647 h 1073"/>
              <a:gd name="T86" fmla="*/ 2147483647 w 1131"/>
              <a:gd name="T87" fmla="*/ 2147483647 h 1073"/>
              <a:gd name="T88" fmla="*/ 2147483647 w 1131"/>
              <a:gd name="T89" fmla="*/ 2147483647 h 10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1" h="1073">
                <a:moveTo>
                  <a:pt x="1124" y="217"/>
                </a:moveTo>
                <a:cubicBezTo>
                  <a:pt x="1116" y="195"/>
                  <a:pt x="1093" y="183"/>
                  <a:pt x="1071" y="191"/>
                </a:cubicBezTo>
                <a:lnTo>
                  <a:pt x="916" y="243"/>
                </a:lnTo>
                <a:lnTo>
                  <a:pt x="821" y="233"/>
                </a:lnTo>
                <a:cubicBezTo>
                  <a:pt x="835" y="262"/>
                  <a:pt x="827" y="287"/>
                  <a:pt x="821" y="299"/>
                </a:cubicBezTo>
                <a:cubicBezTo>
                  <a:pt x="820" y="301"/>
                  <a:pt x="819" y="302"/>
                  <a:pt x="818" y="304"/>
                </a:cubicBezTo>
                <a:lnTo>
                  <a:pt x="809" y="316"/>
                </a:lnTo>
                <a:lnTo>
                  <a:pt x="916" y="327"/>
                </a:lnTo>
                <a:cubicBezTo>
                  <a:pt x="918" y="327"/>
                  <a:pt x="919" y="327"/>
                  <a:pt x="921" y="327"/>
                </a:cubicBezTo>
                <a:cubicBezTo>
                  <a:pt x="925" y="327"/>
                  <a:pt x="930" y="327"/>
                  <a:pt x="934" y="325"/>
                </a:cubicBezTo>
                <a:lnTo>
                  <a:pt x="1098" y="270"/>
                </a:lnTo>
                <a:cubicBezTo>
                  <a:pt x="1119" y="263"/>
                  <a:pt x="1131" y="239"/>
                  <a:pt x="1124" y="217"/>
                </a:cubicBezTo>
                <a:close/>
                <a:moveTo>
                  <a:pt x="275" y="301"/>
                </a:moveTo>
                <a:lnTo>
                  <a:pt x="262" y="315"/>
                </a:lnTo>
                <a:lnTo>
                  <a:pt x="199" y="262"/>
                </a:lnTo>
                <a:lnTo>
                  <a:pt x="212" y="247"/>
                </a:lnTo>
                <a:cubicBezTo>
                  <a:pt x="215" y="243"/>
                  <a:pt x="220" y="241"/>
                  <a:pt x="225" y="243"/>
                </a:cubicBezTo>
                <a:cubicBezTo>
                  <a:pt x="225" y="249"/>
                  <a:pt x="227" y="254"/>
                  <a:pt x="229" y="260"/>
                </a:cubicBezTo>
                <a:cubicBezTo>
                  <a:pt x="237" y="274"/>
                  <a:pt x="251" y="283"/>
                  <a:pt x="267" y="283"/>
                </a:cubicBezTo>
                <a:cubicBezTo>
                  <a:pt x="269" y="283"/>
                  <a:pt x="271" y="282"/>
                  <a:pt x="273" y="282"/>
                </a:cubicBezTo>
                <a:lnTo>
                  <a:pt x="274" y="283"/>
                </a:lnTo>
                <a:cubicBezTo>
                  <a:pt x="276" y="285"/>
                  <a:pt x="278" y="288"/>
                  <a:pt x="278" y="291"/>
                </a:cubicBezTo>
                <a:cubicBezTo>
                  <a:pt x="278" y="295"/>
                  <a:pt x="277" y="298"/>
                  <a:pt x="275" y="301"/>
                </a:cubicBezTo>
                <a:close/>
                <a:moveTo>
                  <a:pt x="178" y="394"/>
                </a:moveTo>
                <a:lnTo>
                  <a:pt x="135" y="358"/>
                </a:lnTo>
                <a:lnTo>
                  <a:pt x="166" y="322"/>
                </a:lnTo>
                <a:lnTo>
                  <a:pt x="208" y="358"/>
                </a:lnTo>
                <a:lnTo>
                  <a:pt x="178" y="394"/>
                </a:lnTo>
                <a:close/>
                <a:moveTo>
                  <a:pt x="816" y="577"/>
                </a:moveTo>
                <a:lnTo>
                  <a:pt x="621" y="507"/>
                </a:lnTo>
                <a:lnTo>
                  <a:pt x="613" y="504"/>
                </a:lnTo>
                <a:lnTo>
                  <a:pt x="590" y="496"/>
                </a:lnTo>
                <a:cubicBezTo>
                  <a:pt x="579" y="491"/>
                  <a:pt x="573" y="479"/>
                  <a:pt x="577" y="467"/>
                </a:cubicBezTo>
                <a:cubicBezTo>
                  <a:pt x="582" y="454"/>
                  <a:pt x="595" y="447"/>
                  <a:pt x="608" y="452"/>
                </a:cubicBezTo>
                <a:lnTo>
                  <a:pt x="649" y="466"/>
                </a:lnTo>
                <a:lnTo>
                  <a:pt x="772" y="287"/>
                </a:lnTo>
                <a:lnTo>
                  <a:pt x="746" y="275"/>
                </a:lnTo>
                <a:lnTo>
                  <a:pt x="682" y="313"/>
                </a:lnTo>
                <a:lnTo>
                  <a:pt x="693" y="193"/>
                </a:lnTo>
                <a:cubicBezTo>
                  <a:pt x="672" y="182"/>
                  <a:pt x="641" y="166"/>
                  <a:pt x="616" y="161"/>
                </a:cubicBezTo>
                <a:lnTo>
                  <a:pt x="464" y="110"/>
                </a:lnTo>
                <a:cubicBezTo>
                  <a:pt x="454" y="106"/>
                  <a:pt x="442" y="107"/>
                  <a:pt x="432" y="112"/>
                </a:cubicBezTo>
                <a:lnTo>
                  <a:pt x="248" y="203"/>
                </a:lnTo>
                <a:cubicBezTo>
                  <a:pt x="245" y="205"/>
                  <a:pt x="242" y="207"/>
                  <a:pt x="239" y="210"/>
                </a:cubicBezTo>
                <a:cubicBezTo>
                  <a:pt x="220" y="203"/>
                  <a:pt x="198" y="207"/>
                  <a:pt x="184" y="223"/>
                </a:cubicBezTo>
                <a:lnTo>
                  <a:pt x="172" y="238"/>
                </a:lnTo>
                <a:lnTo>
                  <a:pt x="154" y="224"/>
                </a:lnTo>
                <a:lnTo>
                  <a:pt x="145" y="216"/>
                </a:lnTo>
                <a:cubicBezTo>
                  <a:pt x="131" y="204"/>
                  <a:pt x="111" y="206"/>
                  <a:pt x="99" y="219"/>
                </a:cubicBezTo>
                <a:lnTo>
                  <a:pt x="12" y="322"/>
                </a:lnTo>
                <a:cubicBezTo>
                  <a:pt x="0" y="336"/>
                  <a:pt x="2" y="356"/>
                  <a:pt x="16" y="368"/>
                </a:cubicBezTo>
                <a:lnTo>
                  <a:pt x="25" y="376"/>
                </a:lnTo>
                <a:lnTo>
                  <a:pt x="178" y="506"/>
                </a:lnTo>
                <a:lnTo>
                  <a:pt x="187" y="513"/>
                </a:lnTo>
                <a:cubicBezTo>
                  <a:pt x="200" y="525"/>
                  <a:pt x="221" y="523"/>
                  <a:pt x="232" y="510"/>
                </a:cubicBezTo>
                <a:lnTo>
                  <a:pt x="320" y="407"/>
                </a:lnTo>
                <a:cubicBezTo>
                  <a:pt x="331" y="393"/>
                  <a:pt x="330" y="373"/>
                  <a:pt x="316" y="361"/>
                </a:cubicBezTo>
                <a:lnTo>
                  <a:pt x="307" y="354"/>
                </a:lnTo>
                <a:lnTo>
                  <a:pt x="290" y="339"/>
                </a:lnTo>
                <a:lnTo>
                  <a:pt x="302" y="324"/>
                </a:lnTo>
                <a:cubicBezTo>
                  <a:pt x="311" y="314"/>
                  <a:pt x="315" y="301"/>
                  <a:pt x="314" y="289"/>
                </a:cubicBezTo>
                <a:cubicBezTo>
                  <a:pt x="313" y="281"/>
                  <a:pt x="311" y="274"/>
                  <a:pt x="307" y="268"/>
                </a:cubicBezTo>
                <a:lnTo>
                  <a:pt x="454" y="195"/>
                </a:lnTo>
                <a:lnTo>
                  <a:pt x="553" y="228"/>
                </a:lnTo>
                <a:lnTo>
                  <a:pt x="454" y="473"/>
                </a:lnTo>
                <a:cubicBezTo>
                  <a:pt x="445" y="494"/>
                  <a:pt x="439" y="513"/>
                  <a:pt x="444" y="531"/>
                </a:cubicBezTo>
                <a:cubicBezTo>
                  <a:pt x="448" y="549"/>
                  <a:pt x="460" y="564"/>
                  <a:pt x="479" y="571"/>
                </a:cubicBezTo>
                <a:lnTo>
                  <a:pt x="712" y="654"/>
                </a:lnTo>
                <a:lnTo>
                  <a:pt x="574" y="845"/>
                </a:lnTo>
                <a:cubicBezTo>
                  <a:pt x="557" y="869"/>
                  <a:pt x="562" y="903"/>
                  <a:pt x="586" y="920"/>
                </a:cubicBezTo>
                <a:cubicBezTo>
                  <a:pt x="596" y="927"/>
                  <a:pt x="607" y="931"/>
                  <a:pt x="618" y="931"/>
                </a:cubicBezTo>
                <a:cubicBezTo>
                  <a:pt x="635" y="931"/>
                  <a:pt x="651" y="923"/>
                  <a:pt x="662" y="908"/>
                </a:cubicBezTo>
                <a:lnTo>
                  <a:pt x="842" y="659"/>
                </a:lnTo>
                <a:cubicBezTo>
                  <a:pt x="851" y="645"/>
                  <a:pt x="854" y="628"/>
                  <a:pt x="849" y="611"/>
                </a:cubicBezTo>
                <a:cubicBezTo>
                  <a:pt x="844" y="595"/>
                  <a:pt x="832" y="582"/>
                  <a:pt x="816" y="577"/>
                </a:cubicBezTo>
                <a:close/>
                <a:moveTo>
                  <a:pt x="416" y="578"/>
                </a:moveTo>
                <a:lnTo>
                  <a:pt x="343" y="758"/>
                </a:lnTo>
                <a:lnTo>
                  <a:pt x="108" y="980"/>
                </a:lnTo>
                <a:cubicBezTo>
                  <a:pt x="87" y="1001"/>
                  <a:pt x="86" y="1035"/>
                  <a:pt x="106" y="1056"/>
                </a:cubicBezTo>
                <a:cubicBezTo>
                  <a:pt x="117" y="1067"/>
                  <a:pt x="131" y="1073"/>
                  <a:pt x="146" y="1073"/>
                </a:cubicBezTo>
                <a:cubicBezTo>
                  <a:pt x="159" y="1073"/>
                  <a:pt x="172" y="1068"/>
                  <a:pt x="183" y="1058"/>
                </a:cubicBezTo>
                <a:lnTo>
                  <a:pt x="425" y="828"/>
                </a:lnTo>
                <a:cubicBezTo>
                  <a:pt x="431" y="823"/>
                  <a:pt x="435" y="816"/>
                  <a:pt x="438" y="809"/>
                </a:cubicBezTo>
                <a:lnTo>
                  <a:pt x="513" y="624"/>
                </a:lnTo>
                <a:cubicBezTo>
                  <a:pt x="493" y="623"/>
                  <a:pt x="476" y="620"/>
                  <a:pt x="464" y="614"/>
                </a:cubicBezTo>
                <a:cubicBezTo>
                  <a:pt x="442" y="604"/>
                  <a:pt x="426" y="591"/>
                  <a:pt x="416" y="578"/>
                </a:cubicBezTo>
                <a:close/>
                <a:moveTo>
                  <a:pt x="741" y="195"/>
                </a:moveTo>
                <a:cubicBezTo>
                  <a:pt x="789" y="220"/>
                  <a:pt x="847" y="201"/>
                  <a:pt x="871" y="154"/>
                </a:cubicBezTo>
                <a:cubicBezTo>
                  <a:pt x="895" y="107"/>
                  <a:pt x="877" y="49"/>
                  <a:pt x="830" y="24"/>
                </a:cubicBezTo>
                <a:cubicBezTo>
                  <a:pt x="782" y="0"/>
                  <a:pt x="724" y="19"/>
                  <a:pt x="700" y="66"/>
                </a:cubicBezTo>
                <a:cubicBezTo>
                  <a:pt x="676" y="113"/>
                  <a:pt x="694" y="171"/>
                  <a:pt x="741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323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324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5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风险管理控制</a:t>
            </a:r>
          </a:p>
        </p:txBody>
      </p:sp>
      <p:sp>
        <p:nvSpPr>
          <p:cNvPr id="56326" name="Rectangle 20"/>
          <p:cNvSpPr>
            <a:spLocks noChangeArrowheads="1"/>
          </p:cNvSpPr>
          <p:nvPr/>
        </p:nvSpPr>
        <p:spPr bwMode="auto">
          <a:xfrm>
            <a:off x="3754438" y="1489075"/>
            <a:ext cx="2316162" cy="23098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608330"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27" name="Rectangle 21"/>
          <p:cNvSpPr>
            <a:spLocks noChangeArrowheads="1"/>
          </p:cNvSpPr>
          <p:nvPr/>
        </p:nvSpPr>
        <p:spPr bwMode="auto">
          <a:xfrm>
            <a:off x="3767138" y="3898900"/>
            <a:ext cx="2316162" cy="2309813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608330"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28" name="Rectangle 22"/>
          <p:cNvSpPr>
            <a:spLocks noChangeArrowheads="1"/>
          </p:cNvSpPr>
          <p:nvPr/>
        </p:nvSpPr>
        <p:spPr bwMode="auto">
          <a:xfrm>
            <a:off x="8528050" y="1479550"/>
            <a:ext cx="2316163" cy="2309813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608330"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29" name="Rectangle 23"/>
          <p:cNvSpPr>
            <a:spLocks noChangeArrowheads="1"/>
          </p:cNvSpPr>
          <p:nvPr/>
        </p:nvSpPr>
        <p:spPr bwMode="auto">
          <a:xfrm>
            <a:off x="8542338" y="3890963"/>
            <a:ext cx="2316162" cy="23098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608330"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6330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488" y="1805789"/>
            <a:ext cx="2328862" cy="16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188" y="4283379"/>
            <a:ext cx="2328862" cy="15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388" y="4269091"/>
            <a:ext cx="2328862" cy="15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图片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5688" y="1907481"/>
            <a:ext cx="2328862" cy="14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矩形 15"/>
          <p:cNvSpPr>
            <a:spLocks noChangeArrowheads="1"/>
          </p:cNvSpPr>
          <p:nvPr/>
        </p:nvSpPr>
        <p:spPr bwMode="auto">
          <a:xfrm>
            <a:off x="4181475" y="1739900"/>
            <a:ext cx="14493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35" name="矩形 16"/>
          <p:cNvSpPr>
            <a:spLocks noChangeArrowheads="1"/>
          </p:cNvSpPr>
          <p:nvPr/>
        </p:nvSpPr>
        <p:spPr bwMode="auto">
          <a:xfrm>
            <a:off x="8963025" y="17399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36" name="矩形 17"/>
          <p:cNvSpPr>
            <a:spLocks noChangeArrowheads="1"/>
          </p:cNvSpPr>
          <p:nvPr/>
        </p:nvSpPr>
        <p:spPr bwMode="auto">
          <a:xfrm>
            <a:off x="4181475" y="4178300"/>
            <a:ext cx="14493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37" name="矩形 18"/>
          <p:cNvSpPr>
            <a:spLocks noChangeArrowheads="1"/>
          </p:cNvSpPr>
          <p:nvPr/>
        </p:nvSpPr>
        <p:spPr bwMode="auto">
          <a:xfrm>
            <a:off x="8963025" y="41783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338" name="组合 19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6339" name="椭圆 20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340" name="等腰三角形 21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7347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7348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49" name="矩形 6"/>
          <p:cNvSpPr>
            <a:spLocks noChangeArrowheads="1"/>
          </p:cNvSpPr>
          <p:nvPr/>
        </p:nvSpPr>
        <p:spPr bwMode="auto">
          <a:xfrm>
            <a:off x="817563" y="423863"/>
            <a:ext cx="250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盈利能力分析</a:t>
            </a:r>
          </a:p>
        </p:txBody>
      </p:sp>
      <p:sp>
        <p:nvSpPr>
          <p:cNvPr id="57350" name="Flowchart: Manual Input 11"/>
          <p:cNvSpPr>
            <a:spLocks noChangeArrowheads="1"/>
          </p:cNvSpPr>
          <p:nvPr/>
        </p:nvSpPr>
        <p:spPr bwMode="auto">
          <a:xfrm>
            <a:off x="1104900" y="2424113"/>
            <a:ext cx="2454275" cy="1527175"/>
          </a:xfrm>
          <a:prstGeom prst="flowChartManualInpu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1" name="Flowchart: Manual Input 15"/>
          <p:cNvSpPr>
            <a:spLocks noChangeArrowheads="1"/>
          </p:cNvSpPr>
          <p:nvPr/>
        </p:nvSpPr>
        <p:spPr bwMode="auto">
          <a:xfrm flipH="1">
            <a:off x="3621088" y="2424113"/>
            <a:ext cx="2452687" cy="1525587"/>
          </a:xfrm>
          <a:prstGeom prst="flowChartManualInpu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2" name="Flowchart: Manual Input 21"/>
          <p:cNvSpPr>
            <a:spLocks noChangeArrowheads="1"/>
          </p:cNvSpPr>
          <p:nvPr/>
        </p:nvSpPr>
        <p:spPr bwMode="auto">
          <a:xfrm>
            <a:off x="6135688" y="2424113"/>
            <a:ext cx="2452687" cy="1527175"/>
          </a:xfrm>
          <a:prstGeom prst="flowChartManualInpu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3" name="Flowchart: Manual Input 29"/>
          <p:cNvSpPr>
            <a:spLocks noChangeArrowheads="1"/>
          </p:cNvSpPr>
          <p:nvPr/>
        </p:nvSpPr>
        <p:spPr bwMode="auto">
          <a:xfrm flipH="1">
            <a:off x="8650288" y="2424113"/>
            <a:ext cx="2452687" cy="1525587"/>
          </a:xfrm>
          <a:prstGeom prst="flowChartManualInpu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4" name="TextBox 13"/>
          <p:cNvSpPr txBox="1">
            <a:spLocks noChangeArrowheads="1"/>
          </p:cNvSpPr>
          <p:nvPr/>
        </p:nvSpPr>
        <p:spPr bwMode="auto">
          <a:xfrm>
            <a:off x="1163638" y="437832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销售毛利率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1512888" y="4673600"/>
            <a:ext cx="1674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6" name="TextBox 13"/>
          <p:cNvSpPr txBox="1">
            <a:spLocks noChangeArrowheads="1"/>
          </p:cNvSpPr>
          <p:nvPr/>
        </p:nvSpPr>
        <p:spPr bwMode="auto">
          <a:xfrm>
            <a:off x="3678238" y="43783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净销售利率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7" name="TextBox 13"/>
          <p:cNvSpPr txBox="1">
            <a:spLocks noChangeArrowheads="1"/>
          </p:cNvSpPr>
          <p:nvPr/>
        </p:nvSpPr>
        <p:spPr bwMode="auto">
          <a:xfrm>
            <a:off x="4029075" y="4673600"/>
            <a:ext cx="1673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8" name="TextBox 13"/>
          <p:cNvSpPr txBox="1">
            <a:spLocks noChangeArrowheads="1"/>
          </p:cNvSpPr>
          <p:nvPr/>
        </p:nvSpPr>
        <p:spPr bwMode="auto">
          <a:xfrm>
            <a:off x="6192838" y="43783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资产净利率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9" name="TextBox 13"/>
          <p:cNvSpPr txBox="1">
            <a:spLocks noChangeArrowheads="1"/>
          </p:cNvSpPr>
          <p:nvPr/>
        </p:nvSpPr>
        <p:spPr bwMode="auto">
          <a:xfrm>
            <a:off x="6543675" y="4673600"/>
            <a:ext cx="1673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0" name="TextBox 13"/>
          <p:cNvSpPr txBox="1">
            <a:spLocks noChangeArrowheads="1"/>
          </p:cNvSpPr>
          <p:nvPr/>
        </p:nvSpPr>
        <p:spPr bwMode="auto">
          <a:xfrm>
            <a:off x="8707438" y="43783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净值报酬率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1" name="TextBox 13"/>
          <p:cNvSpPr txBox="1">
            <a:spLocks noChangeArrowheads="1"/>
          </p:cNvSpPr>
          <p:nvPr/>
        </p:nvSpPr>
        <p:spPr bwMode="auto">
          <a:xfrm>
            <a:off x="9058275" y="4673600"/>
            <a:ext cx="1673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2" name="TextBox 13"/>
          <p:cNvSpPr txBox="1">
            <a:spLocks noChangeArrowheads="1"/>
          </p:cNvSpPr>
          <p:nvPr/>
        </p:nvSpPr>
        <p:spPr bwMode="auto">
          <a:xfrm>
            <a:off x="1325563" y="3281363"/>
            <a:ext cx="2014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3" name="TextBox 13"/>
          <p:cNvSpPr txBox="1">
            <a:spLocks noChangeArrowheads="1"/>
          </p:cNvSpPr>
          <p:nvPr/>
        </p:nvSpPr>
        <p:spPr bwMode="auto">
          <a:xfrm>
            <a:off x="3857625" y="3281363"/>
            <a:ext cx="2014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4" name="TextBox 13"/>
          <p:cNvSpPr txBox="1">
            <a:spLocks noChangeArrowheads="1"/>
          </p:cNvSpPr>
          <p:nvPr/>
        </p:nvSpPr>
        <p:spPr bwMode="auto">
          <a:xfrm>
            <a:off x="6345238" y="3281363"/>
            <a:ext cx="2014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5" name="TextBox 13"/>
          <p:cNvSpPr txBox="1">
            <a:spLocks noChangeArrowheads="1"/>
          </p:cNvSpPr>
          <p:nvPr/>
        </p:nvSpPr>
        <p:spPr bwMode="auto">
          <a:xfrm>
            <a:off x="8878888" y="3281363"/>
            <a:ext cx="2014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7366" name="组合 23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57367" name="椭圆 24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368" name="等腰三角形 25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等腰三角形 4"/>
          <p:cNvSpPr/>
          <p:nvPr/>
        </p:nvSpPr>
        <p:spPr bwMode="auto">
          <a:xfrm>
            <a:off x="3267075" y="4229100"/>
            <a:ext cx="3219450" cy="2628900"/>
          </a:xfrm>
          <a:custGeom>
            <a:avLst/>
            <a:gdLst>
              <a:gd name="T0" fmla="*/ 0 w 3219450"/>
              <a:gd name="T1" fmla="*/ 2628900 h 2628900"/>
              <a:gd name="T2" fmla="*/ 1381125 w 3219450"/>
              <a:gd name="T3" fmla="*/ 0 h 2628900"/>
              <a:gd name="T4" fmla="*/ 3219450 w 3219450"/>
              <a:gd name="T5" fmla="*/ 2628900 h 2628900"/>
              <a:gd name="T6" fmla="*/ 0 w 3219450"/>
              <a:gd name="T7" fmla="*/ 2628900 h 26289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19450" h="2628900">
                <a:moveTo>
                  <a:pt x="0" y="2628900"/>
                </a:moveTo>
                <a:lnTo>
                  <a:pt x="1381125" y="0"/>
                </a:lnTo>
                <a:lnTo>
                  <a:pt x="3219450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平行四边形 3"/>
          <p:cNvSpPr>
            <a:spLocks noChangeArrowheads="1"/>
          </p:cNvSpPr>
          <p:nvPr/>
        </p:nvSpPr>
        <p:spPr bwMode="auto">
          <a:xfrm>
            <a:off x="-952500" y="0"/>
            <a:ext cx="7943850" cy="6858000"/>
          </a:xfrm>
          <a:prstGeom prst="parallelogram">
            <a:avLst>
              <a:gd name="adj" fmla="val 5331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2290763" y="2433638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30725" name="文本框 6"/>
          <p:cNvSpPr txBox="1">
            <a:spLocks noChangeArrowheads="1"/>
          </p:cNvSpPr>
          <p:nvPr/>
        </p:nvSpPr>
        <p:spPr bwMode="auto">
          <a:xfrm>
            <a:off x="1277938" y="3079750"/>
            <a:ext cx="344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项目情况概述</a:t>
            </a:r>
          </a:p>
        </p:txBody>
      </p:sp>
      <p:grpSp>
        <p:nvGrpSpPr>
          <p:cNvPr id="30726" name="组合 12"/>
          <p:cNvGrpSpPr/>
          <p:nvPr/>
        </p:nvGrpSpPr>
        <p:grpSpPr bwMode="auto">
          <a:xfrm>
            <a:off x="7112000" y="1931988"/>
            <a:ext cx="733425" cy="523875"/>
            <a:chOff x="0" y="0"/>
            <a:chExt cx="733424" cy="523220"/>
          </a:xfrm>
        </p:grpSpPr>
        <p:grpSp>
          <p:nvGrpSpPr>
            <p:cNvPr id="30757" name="组合 10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0759" name="平行四边形 9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60" name="平行四边形 8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58" name="文本框 11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7" name="组合 13"/>
          <p:cNvGrpSpPr/>
          <p:nvPr/>
        </p:nvGrpSpPr>
        <p:grpSpPr bwMode="auto">
          <a:xfrm>
            <a:off x="7112000" y="2693988"/>
            <a:ext cx="733425" cy="523875"/>
            <a:chOff x="0" y="0"/>
            <a:chExt cx="733424" cy="523220"/>
          </a:xfrm>
        </p:grpSpPr>
        <p:grpSp>
          <p:nvGrpSpPr>
            <p:cNvPr id="30753" name="组合 1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0755" name="平行四边形 1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56" name="平行四边形 1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54" name="文本框 1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8" name="组合 18"/>
          <p:cNvGrpSpPr/>
          <p:nvPr/>
        </p:nvGrpSpPr>
        <p:grpSpPr bwMode="auto">
          <a:xfrm>
            <a:off x="7112000" y="3455988"/>
            <a:ext cx="733425" cy="523875"/>
            <a:chOff x="0" y="0"/>
            <a:chExt cx="733424" cy="523220"/>
          </a:xfrm>
        </p:grpSpPr>
        <p:grpSp>
          <p:nvGrpSpPr>
            <p:cNvPr id="30749" name="组合 1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0751" name="平行四边形 2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52" name="平行四边形 2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50" name="文本框 2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9" name="组合 23"/>
          <p:cNvGrpSpPr/>
          <p:nvPr/>
        </p:nvGrpSpPr>
        <p:grpSpPr bwMode="auto">
          <a:xfrm>
            <a:off x="7112000" y="4217988"/>
            <a:ext cx="733425" cy="523875"/>
            <a:chOff x="0" y="0"/>
            <a:chExt cx="733424" cy="523220"/>
          </a:xfrm>
        </p:grpSpPr>
        <p:grpSp>
          <p:nvGrpSpPr>
            <p:cNvPr id="30745" name="组合 24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0747" name="平行四边形 26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48" name="平行四边形 27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46" name="文本框 25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30" name="组合 28"/>
          <p:cNvGrpSpPr/>
          <p:nvPr/>
        </p:nvGrpSpPr>
        <p:grpSpPr bwMode="auto">
          <a:xfrm>
            <a:off x="7112000" y="4979988"/>
            <a:ext cx="733425" cy="523875"/>
            <a:chOff x="0" y="0"/>
            <a:chExt cx="733424" cy="523220"/>
          </a:xfrm>
        </p:grpSpPr>
        <p:grpSp>
          <p:nvGrpSpPr>
            <p:cNvPr id="30741" name="组合 29"/>
            <p:cNvGrpSpPr/>
            <p:nvPr/>
          </p:nvGrpSpPr>
          <p:grpSpPr bwMode="auto">
            <a:xfrm>
              <a:off x="0" y="30570"/>
              <a:ext cx="619124" cy="471567"/>
              <a:chOff x="0" y="0"/>
              <a:chExt cx="877513" cy="643017"/>
            </a:xfrm>
          </p:grpSpPr>
          <p:sp>
            <p:nvSpPr>
              <p:cNvPr id="30743" name="平行四边形 31"/>
              <p:cNvSpPr>
                <a:spLocks noChangeArrowheads="1"/>
              </p:cNvSpPr>
              <p:nvPr/>
            </p:nvSpPr>
            <p:spPr bwMode="auto">
              <a:xfrm>
                <a:off x="31500" y="72900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744" name="平行四边形 32"/>
              <p:cNvSpPr>
                <a:spLocks noChangeArrowheads="1"/>
              </p:cNvSpPr>
              <p:nvPr/>
            </p:nvSpPr>
            <p:spPr bwMode="auto">
              <a:xfrm>
                <a:off x="0" y="-607"/>
                <a:ext cx="846013" cy="570760"/>
              </a:xfrm>
              <a:prstGeom prst="parallelogram">
                <a:avLst>
                  <a:gd name="adj" fmla="val 41517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42" name="文本框 30"/>
            <p:cNvSpPr txBox="1">
              <a:spLocks noChangeArrowheads="1"/>
            </p:cNvSpPr>
            <p:nvPr/>
          </p:nvSpPr>
          <p:spPr bwMode="auto">
            <a:xfrm>
              <a:off x="102347" y="0"/>
              <a:ext cx="63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31" name="平行四边形 33"/>
          <p:cNvSpPr>
            <a:spLocks noChangeArrowheads="1"/>
          </p:cNvSpPr>
          <p:nvPr/>
        </p:nvSpPr>
        <p:spPr bwMode="auto">
          <a:xfrm>
            <a:off x="7756525" y="2030413"/>
            <a:ext cx="2165350" cy="392112"/>
          </a:xfrm>
          <a:prstGeom prst="parallelogram">
            <a:avLst>
              <a:gd name="adj" fmla="val 37966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Rectangle 6"/>
          <p:cNvSpPr>
            <a:spLocks noChangeArrowheads="1"/>
          </p:cNvSpPr>
          <p:nvPr/>
        </p:nvSpPr>
        <p:spPr bwMode="auto">
          <a:xfrm>
            <a:off x="8162925" y="2033588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项目摘要</a:t>
            </a:r>
          </a:p>
        </p:txBody>
      </p:sp>
      <p:sp>
        <p:nvSpPr>
          <p:cNvPr id="30733" name="平行四边形 35"/>
          <p:cNvSpPr>
            <a:spLocks noChangeArrowheads="1"/>
          </p:cNvSpPr>
          <p:nvPr/>
        </p:nvSpPr>
        <p:spPr bwMode="auto">
          <a:xfrm>
            <a:off x="7756525" y="2778125"/>
            <a:ext cx="2165350" cy="392113"/>
          </a:xfrm>
          <a:prstGeom prst="parallelogram">
            <a:avLst>
              <a:gd name="adj" fmla="val 37966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Rectangle 6"/>
          <p:cNvSpPr>
            <a:spLocks noChangeArrowheads="1"/>
          </p:cNvSpPr>
          <p:nvPr/>
        </p:nvSpPr>
        <p:spPr bwMode="auto">
          <a:xfrm>
            <a:off x="8162925" y="2781300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环境分析</a:t>
            </a:r>
          </a:p>
        </p:txBody>
      </p:sp>
      <p:sp>
        <p:nvSpPr>
          <p:cNvPr id="30735" name="平行四边形 37"/>
          <p:cNvSpPr>
            <a:spLocks noChangeArrowheads="1"/>
          </p:cNvSpPr>
          <p:nvPr/>
        </p:nvSpPr>
        <p:spPr bwMode="auto">
          <a:xfrm>
            <a:off x="7756525" y="3529013"/>
            <a:ext cx="2165350" cy="392112"/>
          </a:xfrm>
          <a:prstGeom prst="parallelogram">
            <a:avLst>
              <a:gd name="adj" fmla="val 37966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36" name="Rectangle 6"/>
          <p:cNvSpPr>
            <a:spLocks noChangeArrowheads="1"/>
          </p:cNvSpPr>
          <p:nvPr/>
        </p:nvSpPr>
        <p:spPr bwMode="auto">
          <a:xfrm>
            <a:off x="8162925" y="3533775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核心优势</a:t>
            </a:r>
          </a:p>
        </p:txBody>
      </p:sp>
      <p:sp>
        <p:nvSpPr>
          <p:cNvPr id="30737" name="平行四边形 39"/>
          <p:cNvSpPr>
            <a:spLocks noChangeArrowheads="1"/>
          </p:cNvSpPr>
          <p:nvPr/>
        </p:nvSpPr>
        <p:spPr bwMode="auto">
          <a:xfrm>
            <a:off x="7756525" y="4300538"/>
            <a:ext cx="2165350" cy="392112"/>
          </a:xfrm>
          <a:prstGeom prst="parallelogram">
            <a:avLst>
              <a:gd name="adj" fmla="val 37966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38" name="Rectangle 6"/>
          <p:cNvSpPr>
            <a:spLocks noChangeArrowheads="1"/>
          </p:cNvSpPr>
          <p:nvPr/>
        </p:nvSpPr>
        <p:spPr bwMode="auto">
          <a:xfrm>
            <a:off x="8162925" y="430371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战略目标</a:t>
            </a:r>
          </a:p>
        </p:txBody>
      </p:sp>
      <p:sp>
        <p:nvSpPr>
          <p:cNvPr id="30739" name="平行四边形 41"/>
          <p:cNvSpPr>
            <a:spLocks noChangeArrowheads="1"/>
          </p:cNvSpPr>
          <p:nvPr/>
        </p:nvSpPr>
        <p:spPr bwMode="auto">
          <a:xfrm>
            <a:off x="7756525" y="5056188"/>
            <a:ext cx="2165350" cy="392112"/>
          </a:xfrm>
          <a:prstGeom prst="parallelogram">
            <a:avLst>
              <a:gd name="adj" fmla="val 37966"/>
            </a:avLst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40" name="Rectangle 6"/>
          <p:cNvSpPr>
            <a:spLocks noChangeArrowheads="1"/>
          </p:cNvSpPr>
          <p:nvPr/>
        </p:nvSpPr>
        <p:spPr bwMode="auto">
          <a:xfrm>
            <a:off x="8162925" y="50593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营销计划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等腰三角形 4"/>
          <p:cNvSpPr/>
          <p:nvPr/>
        </p:nvSpPr>
        <p:spPr bwMode="auto">
          <a:xfrm>
            <a:off x="3175000" y="0"/>
            <a:ext cx="3540125" cy="6858000"/>
          </a:xfrm>
          <a:custGeom>
            <a:avLst/>
            <a:gdLst>
              <a:gd name="T0" fmla="*/ 818343 w 3540538"/>
              <a:gd name="T1" fmla="*/ 6858000 h 6858000"/>
              <a:gd name="T2" fmla="*/ 3537234 w 3540538"/>
              <a:gd name="T3" fmla="*/ 0 h 6858000"/>
              <a:gd name="T4" fmla="*/ 1688391 w 3540538"/>
              <a:gd name="T5" fmla="*/ 6858000 h 6858000"/>
              <a:gd name="T6" fmla="*/ 818343 w 3540538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538" h="6858000">
                <a:moveTo>
                  <a:pt x="819108" y="6858000"/>
                </a:moveTo>
                <a:cubicBezTo>
                  <a:pt x="-910511" y="4789714"/>
                  <a:pt x="146615" y="2503714"/>
                  <a:pt x="3540538" y="0"/>
                </a:cubicBezTo>
                <a:cubicBezTo>
                  <a:pt x="-859709" y="3490687"/>
                  <a:pt x="386102" y="5515430"/>
                  <a:pt x="1689967" y="6858000"/>
                </a:cubicBezTo>
                <a:lnTo>
                  <a:pt x="819108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8371" name="文本框 5"/>
          <p:cNvSpPr txBox="1">
            <a:spLocks noChangeArrowheads="1"/>
          </p:cNvSpPr>
          <p:nvPr/>
        </p:nvSpPr>
        <p:spPr bwMode="auto">
          <a:xfrm>
            <a:off x="9866313" y="1920875"/>
            <a:ext cx="213995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202X</a:t>
            </a:r>
            <a:endParaRPr lang="zh-CN" alt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文本框 6"/>
          <p:cNvSpPr txBox="1">
            <a:spLocks noChangeArrowheads="1"/>
          </p:cNvSpPr>
          <p:nvPr/>
        </p:nvSpPr>
        <p:spPr bwMode="auto">
          <a:xfrm>
            <a:off x="4486275" y="2768600"/>
            <a:ext cx="7570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7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感谢您的参与指导</a:t>
            </a:r>
          </a:p>
        </p:txBody>
      </p:sp>
      <p:sp>
        <p:nvSpPr>
          <p:cNvPr id="58373" name="文本框 8"/>
          <p:cNvSpPr txBox="1">
            <a:spLocks noChangeArrowheads="1"/>
          </p:cNvSpPr>
          <p:nvPr/>
        </p:nvSpPr>
        <p:spPr bwMode="auto">
          <a:xfrm>
            <a:off x="10093325" y="3905250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演示设计</a:t>
            </a:r>
          </a:p>
        </p:txBody>
      </p:sp>
      <p:cxnSp>
        <p:nvCxnSpPr>
          <p:cNvPr id="58374" name="直接连接符 27"/>
          <p:cNvCxnSpPr>
            <a:cxnSpLocks noChangeShapeType="1"/>
          </p:cNvCxnSpPr>
          <p:nvPr/>
        </p:nvCxnSpPr>
        <p:spPr bwMode="auto">
          <a:xfrm>
            <a:off x="365125" y="369888"/>
            <a:ext cx="0" cy="311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5" name="文本框 32"/>
          <p:cNvSpPr txBox="1">
            <a:spLocks noChangeArrowheads="1"/>
          </p:cNvSpPr>
          <p:nvPr/>
        </p:nvSpPr>
        <p:spPr bwMode="auto">
          <a:xfrm>
            <a:off x="360363" y="33655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熊猫素材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7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8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矩形 8"/>
          <p:cNvSpPr>
            <a:spLocks noChangeArrowheads="1"/>
          </p:cNvSpPr>
          <p:nvPr/>
        </p:nvSpPr>
        <p:spPr bwMode="auto">
          <a:xfrm>
            <a:off x="817563" y="4238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项目摘要</a:t>
            </a:r>
          </a:p>
        </p:txBody>
      </p:sp>
      <p:grpSp>
        <p:nvGrpSpPr>
          <p:cNvPr id="31750" name="组合 11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1775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776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51" name="任意多边形 12"/>
          <p:cNvSpPr/>
          <p:nvPr/>
        </p:nvSpPr>
        <p:spPr bwMode="auto">
          <a:xfrm>
            <a:off x="4356100" y="2190750"/>
            <a:ext cx="1624013" cy="1624013"/>
          </a:xfrm>
          <a:custGeom>
            <a:avLst/>
            <a:gdLst>
              <a:gd name="T0" fmla="*/ 0 w 1624031"/>
              <a:gd name="T1" fmla="*/ 1623887 h 1624031"/>
              <a:gd name="T2" fmla="*/ 1623887 w 1624031"/>
              <a:gd name="T3" fmla="*/ 0 h 1624031"/>
              <a:gd name="T4" fmla="*/ 1623887 w 1624031"/>
              <a:gd name="T5" fmla="*/ 1623887 h 1624031"/>
              <a:gd name="T6" fmla="*/ 0 w 1624031"/>
              <a:gd name="T7" fmla="*/ 1623887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46788" tIns="546788" rIns="71120" bIns="71120" anchor="ctr"/>
          <a:lstStyle/>
          <a:p>
            <a:endParaRPr lang="zh-CN" altLang="en-US"/>
          </a:p>
        </p:txBody>
      </p:sp>
      <p:sp>
        <p:nvSpPr>
          <p:cNvPr id="31752" name="任意多边形 13"/>
          <p:cNvSpPr/>
          <p:nvPr/>
        </p:nvSpPr>
        <p:spPr bwMode="auto">
          <a:xfrm>
            <a:off x="6054725" y="2190750"/>
            <a:ext cx="1624013" cy="1624013"/>
          </a:xfrm>
          <a:custGeom>
            <a:avLst/>
            <a:gdLst>
              <a:gd name="T0" fmla="*/ 0 w 1624031"/>
              <a:gd name="T1" fmla="*/ 0 h 1624031"/>
              <a:gd name="T2" fmla="*/ 1623887 w 1624031"/>
              <a:gd name="T3" fmla="*/ 1623887 h 1624031"/>
              <a:gd name="T4" fmla="*/ 0 w 1624031"/>
              <a:gd name="T5" fmla="*/ 1623887 h 1624031"/>
              <a:gd name="T6" fmla="*/ 0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1120" tIns="546788" rIns="546788" bIns="71120" anchor="ctr"/>
          <a:lstStyle/>
          <a:p>
            <a:endParaRPr lang="zh-CN" altLang="en-US"/>
          </a:p>
        </p:txBody>
      </p:sp>
      <p:sp>
        <p:nvSpPr>
          <p:cNvPr id="31753" name="任意多边形 14"/>
          <p:cNvSpPr/>
          <p:nvPr/>
        </p:nvSpPr>
        <p:spPr bwMode="auto">
          <a:xfrm>
            <a:off x="6054725" y="3890963"/>
            <a:ext cx="1624013" cy="1624012"/>
          </a:xfrm>
          <a:custGeom>
            <a:avLst/>
            <a:gdLst>
              <a:gd name="T0" fmla="*/ 1623887 w 1624031"/>
              <a:gd name="T1" fmla="*/ 0 h 1624031"/>
              <a:gd name="T2" fmla="*/ 0 w 1624031"/>
              <a:gd name="T3" fmla="*/ 1623879 h 1624031"/>
              <a:gd name="T4" fmla="*/ 0 w 1624031"/>
              <a:gd name="T5" fmla="*/ 0 h 1624031"/>
              <a:gd name="T6" fmla="*/ 1623887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1120" tIns="71121" rIns="546788" bIns="546788" anchor="ctr"/>
          <a:lstStyle/>
          <a:p>
            <a:endParaRPr lang="zh-CN" altLang="en-US"/>
          </a:p>
        </p:txBody>
      </p:sp>
      <p:sp>
        <p:nvSpPr>
          <p:cNvPr id="31754" name="任意多边形 15"/>
          <p:cNvSpPr/>
          <p:nvPr/>
        </p:nvSpPr>
        <p:spPr bwMode="auto">
          <a:xfrm>
            <a:off x="4356100" y="3890963"/>
            <a:ext cx="1624013" cy="1624012"/>
          </a:xfrm>
          <a:custGeom>
            <a:avLst/>
            <a:gdLst>
              <a:gd name="T0" fmla="*/ 1623887 w 1624031"/>
              <a:gd name="T1" fmla="*/ 1623879 h 1624031"/>
              <a:gd name="T2" fmla="*/ 0 w 1624031"/>
              <a:gd name="T3" fmla="*/ 0 h 1624031"/>
              <a:gd name="T4" fmla="*/ 1623887 w 1624031"/>
              <a:gd name="T5" fmla="*/ 0 h 1624031"/>
              <a:gd name="T6" fmla="*/ 1623887 w 1624031"/>
              <a:gd name="T7" fmla="*/ 1623879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46788" tIns="71120" rIns="71120" bIns="546788" anchor="ctr"/>
          <a:lstStyle/>
          <a:p>
            <a:endParaRPr lang="zh-CN" altLang="en-US"/>
          </a:p>
        </p:txBody>
      </p:sp>
      <p:sp>
        <p:nvSpPr>
          <p:cNvPr id="31755" name="环形箭头 16"/>
          <p:cNvSpPr/>
          <p:nvPr/>
        </p:nvSpPr>
        <p:spPr bwMode="auto">
          <a:xfrm>
            <a:off x="5737225" y="3514725"/>
            <a:ext cx="560388" cy="487363"/>
          </a:xfrm>
          <a:custGeom>
            <a:avLst/>
            <a:gdLst>
              <a:gd name="T0" fmla="*/ 30460 w 560388"/>
              <a:gd name="T1" fmla="*/ 243682 h 487363"/>
              <a:gd name="T2" fmla="*/ 249501 w 560388"/>
              <a:gd name="T3" fmla="*/ 32077 h 487363"/>
              <a:gd name="T4" fmla="*/ 516122 w 560388"/>
              <a:gd name="T5" fmla="*/ 173769 h 487363"/>
              <a:gd name="T6" fmla="*/ 543710 w 560388"/>
              <a:gd name="T7" fmla="*/ 173769 h 487363"/>
              <a:gd name="T8" fmla="*/ 499468 w 560388"/>
              <a:gd name="T9" fmla="*/ 243681 h 487363"/>
              <a:gd name="T10" fmla="*/ 421870 w 560388"/>
              <a:gd name="T11" fmla="*/ 173769 h 487363"/>
              <a:gd name="T12" fmla="*/ 447939 w 560388"/>
              <a:gd name="T13" fmla="*/ 173769 h 487363"/>
              <a:gd name="T14" fmla="*/ 250116 w 560388"/>
              <a:gd name="T15" fmla="*/ 93325 h 487363"/>
              <a:gd name="T16" fmla="*/ 91382 w 560388"/>
              <a:gd name="T17" fmla="*/ 243681 h 487363"/>
              <a:gd name="T18" fmla="*/ 30460 w 560388"/>
              <a:gd name="T19" fmla="*/ 243682 h 487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388" h="487363">
                <a:moveTo>
                  <a:pt x="30460" y="243682"/>
                </a:moveTo>
                <a:cubicBezTo>
                  <a:pt x="30460" y="136057"/>
                  <a:pt x="124402" y="45305"/>
                  <a:pt x="249501" y="32077"/>
                </a:cubicBezTo>
                <a:cubicBezTo>
                  <a:pt x="366390" y="19718"/>
                  <a:pt x="477503" y="78768"/>
                  <a:pt x="516122" y="173769"/>
                </a:cubicBezTo>
                <a:lnTo>
                  <a:pt x="543710" y="173769"/>
                </a:lnTo>
                <a:lnTo>
                  <a:pt x="499468" y="243681"/>
                </a:lnTo>
                <a:lnTo>
                  <a:pt x="421870" y="173769"/>
                </a:lnTo>
                <a:lnTo>
                  <a:pt x="447939" y="173769"/>
                </a:lnTo>
                <a:cubicBezTo>
                  <a:pt x="410479" y="115289"/>
                  <a:pt x="330680" y="82839"/>
                  <a:pt x="250116" y="93325"/>
                </a:cubicBezTo>
                <a:cubicBezTo>
                  <a:pt x="158631" y="105233"/>
                  <a:pt x="91382" y="168933"/>
                  <a:pt x="91382" y="243681"/>
                </a:cubicBezTo>
                <a:lnTo>
                  <a:pt x="30460" y="2436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环形箭头 17"/>
          <p:cNvSpPr/>
          <p:nvPr/>
        </p:nvSpPr>
        <p:spPr bwMode="auto">
          <a:xfrm rot="10800000">
            <a:off x="5737225" y="3702050"/>
            <a:ext cx="560388" cy="488950"/>
          </a:xfrm>
          <a:custGeom>
            <a:avLst/>
            <a:gdLst>
              <a:gd name="T0" fmla="*/ 30559 w 560388"/>
              <a:gd name="T1" fmla="*/ 244475 h 488950"/>
              <a:gd name="T2" fmla="*/ 249413 w 560388"/>
              <a:gd name="T3" fmla="*/ 32191 h 488950"/>
              <a:gd name="T4" fmla="*/ 516129 w 560388"/>
              <a:gd name="T5" fmla="*/ 174583 h 488950"/>
              <a:gd name="T6" fmla="*/ 543848 w 560388"/>
              <a:gd name="T7" fmla="*/ 174584 h 488950"/>
              <a:gd name="T8" fmla="*/ 499269 w 560388"/>
              <a:gd name="T9" fmla="*/ 244475 h 488950"/>
              <a:gd name="T10" fmla="*/ 421611 w 560388"/>
              <a:gd name="T11" fmla="*/ 174584 h 488950"/>
              <a:gd name="T12" fmla="*/ 447832 w 560388"/>
              <a:gd name="T13" fmla="*/ 174584 h 488950"/>
              <a:gd name="T14" fmla="*/ 250011 w 560388"/>
              <a:gd name="T15" fmla="*/ 93649 h 488950"/>
              <a:gd name="T16" fmla="*/ 91677 w 560388"/>
              <a:gd name="T17" fmla="*/ 244475 h 488950"/>
              <a:gd name="T18" fmla="*/ 30559 w 560388"/>
              <a:gd name="T19" fmla="*/ 244475 h 4889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388" h="488950">
                <a:moveTo>
                  <a:pt x="30559" y="244475"/>
                </a:moveTo>
                <a:cubicBezTo>
                  <a:pt x="30559" y="136532"/>
                  <a:pt x="124407" y="45501"/>
                  <a:pt x="249413" y="32191"/>
                </a:cubicBezTo>
                <a:cubicBezTo>
                  <a:pt x="366402" y="19735"/>
                  <a:pt x="477613" y="79107"/>
                  <a:pt x="516129" y="174583"/>
                </a:cubicBezTo>
                <a:lnTo>
                  <a:pt x="543848" y="174584"/>
                </a:lnTo>
                <a:lnTo>
                  <a:pt x="499269" y="244475"/>
                </a:lnTo>
                <a:lnTo>
                  <a:pt x="421611" y="174584"/>
                </a:lnTo>
                <a:lnTo>
                  <a:pt x="447832" y="174584"/>
                </a:lnTo>
                <a:cubicBezTo>
                  <a:pt x="410479" y="115726"/>
                  <a:pt x="330619" y="83053"/>
                  <a:pt x="250011" y="93649"/>
                </a:cubicBezTo>
                <a:cubicBezTo>
                  <a:pt x="158739" y="105648"/>
                  <a:pt x="91677" y="169530"/>
                  <a:pt x="91677" y="244475"/>
                </a:cubicBezTo>
                <a:lnTo>
                  <a:pt x="30559" y="24447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206"/>
          <p:cNvSpPr/>
          <p:nvPr/>
        </p:nvSpPr>
        <p:spPr bwMode="auto">
          <a:xfrm rot="-3600000">
            <a:off x="4307681" y="2691607"/>
            <a:ext cx="339725" cy="163512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1758" name="Freeform 206"/>
          <p:cNvSpPr/>
          <p:nvPr/>
        </p:nvSpPr>
        <p:spPr bwMode="auto">
          <a:xfrm rot="3600000" flipH="1">
            <a:off x="7350125" y="2692400"/>
            <a:ext cx="339725" cy="161925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1759" name="Freeform 206"/>
          <p:cNvSpPr/>
          <p:nvPr/>
        </p:nvSpPr>
        <p:spPr bwMode="auto">
          <a:xfrm rot="-8100000">
            <a:off x="4518819" y="4925219"/>
            <a:ext cx="163513" cy="339725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1760" name="Freeform 206"/>
          <p:cNvSpPr/>
          <p:nvPr/>
        </p:nvSpPr>
        <p:spPr bwMode="auto">
          <a:xfrm rot="8100000" flipH="1">
            <a:off x="7461250" y="4824413"/>
            <a:ext cx="161925" cy="339725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31761" name="组合 22"/>
          <p:cNvGrpSpPr/>
          <p:nvPr/>
        </p:nvGrpSpPr>
        <p:grpSpPr bwMode="auto">
          <a:xfrm>
            <a:off x="6551613" y="2830513"/>
            <a:ext cx="488950" cy="487362"/>
            <a:chOff x="0" y="0"/>
            <a:chExt cx="488316" cy="488319"/>
          </a:xfrm>
        </p:grpSpPr>
        <p:sp>
          <p:nvSpPr>
            <p:cNvPr id="31773" name="AutoShape 81"/>
            <p:cNvSpPr/>
            <p:nvPr/>
          </p:nvSpPr>
          <p:spPr bwMode="auto">
            <a:xfrm>
              <a:off x="0" y="0"/>
              <a:ext cx="488316" cy="48831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0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  <p:sp>
          <p:nvSpPr>
            <p:cNvPr id="31774" name="AutoShape 82"/>
            <p:cNvSpPr/>
            <p:nvPr/>
          </p:nvSpPr>
          <p:spPr bwMode="auto">
            <a:xfrm>
              <a:off x="45977" y="396063"/>
              <a:ext cx="45978" cy="46128"/>
            </a:xfrm>
            <a:custGeom>
              <a:avLst/>
              <a:gdLst>
                <a:gd name="T0" fmla="*/ 4551973 w 21600"/>
                <a:gd name="T1" fmla="*/ 6229463 h 21600"/>
                <a:gd name="T2" fmla="*/ 3034618 w 21600"/>
                <a:gd name="T3" fmla="*/ 4672053 h 21600"/>
                <a:gd name="T4" fmla="*/ 4551973 w 21600"/>
                <a:gd name="T5" fmla="*/ 3114701 h 21600"/>
                <a:gd name="T6" fmla="*/ 6069192 w 21600"/>
                <a:gd name="T7" fmla="*/ 4672053 h 21600"/>
                <a:gd name="T8" fmla="*/ 4551973 w 21600"/>
                <a:gd name="T9" fmla="*/ 6229463 h 21600"/>
                <a:gd name="T10" fmla="*/ 4551973 w 21600"/>
                <a:gd name="T11" fmla="*/ 0 h 21600"/>
                <a:gd name="T12" fmla="*/ 0 w 21600"/>
                <a:gd name="T13" fmla="*/ 4672053 h 21600"/>
                <a:gd name="T14" fmla="*/ 4551973 w 21600"/>
                <a:gd name="T15" fmla="*/ 9343803 h 21600"/>
                <a:gd name="T16" fmla="*/ 9103810 w 21600"/>
                <a:gd name="T17" fmla="*/ 4672053 h 21600"/>
                <a:gd name="T18" fmla="*/ 4551973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</p:grpSp>
      <p:sp>
        <p:nvSpPr>
          <p:cNvPr id="31762" name="TextBox 13"/>
          <p:cNvSpPr txBox="1">
            <a:spLocks noChangeArrowheads="1"/>
          </p:cNvSpPr>
          <p:nvPr/>
        </p:nvSpPr>
        <p:spPr bwMode="auto">
          <a:xfrm>
            <a:off x="3349625" y="2535238"/>
            <a:ext cx="1277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公司简述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TextBox 13"/>
          <p:cNvSpPr txBox="1">
            <a:spLocks noChangeArrowheads="1"/>
          </p:cNvSpPr>
          <p:nvPr/>
        </p:nvSpPr>
        <p:spPr bwMode="auto">
          <a:xfrm>
            <a:off x="2162175" y="285750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4" name="TextBox 13"/>
          <p:cNvSpPr txBox="1">
            <a:spLocks noChangeArrowheads="1"/>
          </p:cNvSpPr>
          <p:nvPr/>
        </p:nvSpPr>
        <p:spPr bwMode="auto">
          <a:xfrm>
            <a:off x="7859713" y="253523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产品服务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5" name="TextBox 13"/>
          <p:cNvSpPr txBox="1">
            <a:spLocks noChangeArrowheads="1"/>
          </p:cNvSpPr>
          <p:nvPr/>
        </p:nvSpPr>
        <p:spPr bwMode="auto">
          <a:xfrm>
            <a:off x="7859713" y="285750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TextBox 13"/>
          <p:cNvSpPr txBox="1">
            <a:spLocks noChangeArrowheads="1"/>
          </p:cNvSpPr>
          <p:nvPr/>
        </p:nvSpPr>
        <p:spPr bwMode="auto">
          <a:xfrm>
            <a:off x="3335338" y="4821238"/>
            <a:ext cx="1276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目标市场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TextBox 13"/>
          <p:cNvSpPr txBox="1">
            <a:spLocks noChangeArrowheads="1"/>
          </p:cNvSpPr>
          <p:nvPr/>
        </p:nvSpPr>
        <p:spPr bwMode="auto">
          <a:xfrm>
            <a:off x="2162175" y="514350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8" name="TextBox 13"/>
          <p:cNvSpPr txBox="1">
            <a:spLocks noChangeArrowheads="1"/>
          </p:cNvSpPr>
          <p:nvPr/>
        </p:nvSpPr>
        <p:spPr bwMode="auto">
          <a:xfrm>
            <a:off x="7859713" y="482123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投资回报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TextBox 13"/>
          <p:cNvSpPr txBox="1">
            <a:spLocks noChangeArrowheads="1"/>
          </p:cNvSpPr>
          <p:nvPr/>
        </p:nvSpPr>
        <p:spPr bwMode="auto">
          <a:xfrm>
            <a:off x="7859713" y="514350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0" name="Freeform 153"/>
          <p:cNvSpPr>
            <a:spLocks noEditPoints="1"/>
          </p:cNvSpPr>
          <p:nvPr/>
        </p:nvSpPr>
        <p:spPr bwMode="auto">
          <a:xfrm>
            <a:off x="5167313" y="2857500"/>
            <a:ext cx="323850" cy="368300"/>
          </a:xfrm>
          <a:custGeom>
            <a:avLst/>
            <a:gdLst>
              <a:gd name="T0" fmla="*/ 0 w 143"/>
              <a:gd name="T1" fmla="*/ 2147483647 h 163"/>
              <a:gd name="T2" fmla="*/ 2147483647 w 143"/>
              <a:gd name="T3" fmla="*/ 0 h 163"/>
              <a:gd name="T4" fmla="*/ 2147483647 w 143"/>
              <a:gd name="T5" fmla="*/ 2147483647 h 163"/>
              <a:gd name="T6" fmla="*/ 2147483647 w 143"/>
              <a:gd name="T7" fmla="*/ 2147483647 h 163"/>
              <a:gd name="T8" fmla="*/ 2147483647 w 143"/>
              <a:gd name="T9" fmla="*/ 2147483647 h 163"/>
              <a:gd name="T10" fmla="*/ 2147483647 w 143"/>
              <a:gd name="T11" fmla="*/ 2147483647 h 163"/>
              <a:gd name="T12" fmla="*/ 2147483647 w 143"/>
              <a:gd name="T13" fmla="*/ 2147483647 h 163"/>
              <a:gd name="T14" fmla="*/ 2147483647 w 143"/>
              <a:gd name="T15" fmla="*/ 2147483647 h 163"/>
              <a:gd name="T16" fmla="*/ 2147483647 w 143"/>
              <a:gd name="T17" fmla="*/ 2147483647 h 163"/>
              <a:gd name="T18" fmla="*/ 2147483647 w 143"/>
              <a:gd name="T19" fmla="*/ 2147483647 h 163"/>
              <a:gd name="T20" fmla="*/ 2147483647 w 143"/>
              <a:gd name="T21" fmla="*/ 2147483647 h 163"/>
              <a:gd name="T22" fmla="*/ 2147483647 w 143"/>
              <a:gd name="T23" fmla="*/ 2147483647 h 163"/>
              <a:gd name="T24" fmla="*/ 2147483647 w 143"/>
              <a:gd name="T25" fmla="*/ 2147483647 h 163"/>
              <a:gd name="T26" fmla="*/ 2147483647 w 143"/>
              <a:gd name="T27" fmla="*/ 2147483647 h 163"/>
              <a:gd name="T28" fmla="*/ 2147483647 w 143"/>
              <a:gd name="T29" fmla="*/ 2147483647 h 163"/>
              <a:gd name="T30" fmla="*/ 2147483647 w 143"/>
              <a:gd name="T31" fmla="*/ 2147483647 h 163"/>
              <a:gd name="T32" fmla="*/ 2147483647 w 143"/>
              <a:gd name="T33" fmla="*/ 2147483647 h 163"/>
              <a:gd name="T34" fmla="*/ 2147483647 w 143"/>
              <a:gd name="T35" fmla="*/ 2147483647 h 163"/>
              <a:gd name="T36" fmla="*/ 2147483647 w 143"/>
              <a:gd name="T37" fmla="*/ 2147483647 h 163"/>
              <a:gd name="T38" fmla="*/ 2147483647 w 143"/>
              <a:gd name="T39" fmla="*/ 2147483647 h 163"/>
              <a:gd name="T40" fmla="*/ 2147483647 w 143"/>
              <a:gd name="T41" fmla="*/ 2147483647 h 163"/>
              <a:gd name="T42" fmla="*/ 2147483647 w 143"/>
              <a:gd name="T43" fmla="*/ 2147483647 h 163"/>
              <a:gd name="T44" fmla="*/ 2147483647 w 143"/>
              <a:gd name="T45" fmla="*/ 2147483647 h 163"/>
              <a:gd name="T46" fmla="*/ 2147483647 w 143"/>
              <a:gd name="T47" fmla="*/ 2147483647 h 163"/>
              <a:gd name="T48" fmla="*/ 2147483647 w 143"/>
              <a:gd name="T49" fmla="*/ 2147483647 h 163"/>
              <a:gd name="T50" fmla="*/ 2147483647 w 143"/>
              <a:gd name="T51" fmla="*/ 2147483647 h 163"/>
              <a:gd name="T52" fmla="*/ 2147483647 w 143"/>
              <a:gd name="T53" fmla="*/ 2147483647 h 163"/>
              <a:gd name="T54" fmla="*/ 2147483647 w 143"/>
              <a:gd name="T55" fmla="*/ 2147483647 h 163"/>
              <a:gd name="T56" fmla="*/ 2147483647 w 143"/>
              <a:gd name="T57" fmla="*/ 2147483647 h 163"/>
              <a:gd name="T58" fmla="*/ 2147483647 w 143"/>
              <a:gd name="T59" fmla="*/ 2147483647 h 163"/>
              <a:gd name="T60" fmla="*/ 2147483647 w 143"/>
              <a:gd name="T61" fmla="*/ 2147483647 h 163"/>
              <a:gd name="T62" fmla="*/ 2147483647 w 143"/>
              <a:gd name="T63" fmla="*/ 2147483647 h 163"/>
              <a:gd name="T64" fmla="*/ 2147483647 w 143"/>
              <a:gd name="T65" fmla="*/ 2147483647 h 163"/>
              <a:gd name="T66" fmla="*/ 2147483647 w 143"/>
              <a:gd name="T67" fmla="*/ 2147483647 h 163"/>
              <a:gd name="T68" fmla="*/ 2147483647 w 143"/>
              <a:gd name="T69" fmla="*/ 2147483647 h 163"/>
              <a:gd name="T70" fmla="*/ 2147483647 w 143"/>
              <a:gd name="T71" fmla="*/ 2147483647 h 163"/>
              <a:gd name="T72" fmla="*/ 2147483647 w 143"/>
              <a:gd name="T73" fmla="*/ 2147483647 h 1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3" h="163">
                <a:moveTo>
                  <a:pt x="0" y="0"/>
                </a:moveTo>
                <a:lnTo>
                  <a:pt x="0" y="163"/>
                </a:lnTo>
                <a:lnTo>
                  <a:pt x="143" y="163"/>
                </a:lnTo>
                <a:lnTo>
                  <a:pt x="143" y="0"/>
                </a:lnTo>
                <a:lnTo>
                  <a:pt x="0" y="0"/>
                </a:lnTo>
                <a:close/>
                <a:moveTo>
                  <a:pt x="22" y="151"/>
                </a:moveTo>
                <a:lnTo>
                  <a:pt x="8" y="151"/>
                </a:lnTo>
                <a:lnTo>
                  <a:pt x="8" y="137"/>
                </a:lnTo>
                <a:lnTo>
                  <a:pt x="22" y="137"/>
                </a:lnTo>
                <a:lnTo>
                  <a:pt x="22" y="151"/>
                </a:lnTo>
                <a:close/>
                <a:moveTo>
                  <a:pt x="22" y="126"/>
                </a:moveTo>
                <a:lnTo>
                  <a:pt x="8" y="126"/>
                </a:lnTo>
                <a:lnTo>
                  <a:pt x="8" y="112"/>
                </a:lnTo>
                <a:lnTo>
                  <a:pt x="22" y="112"/>
                </a:lnTo>
                <a:lnTo>
                  <a:pt x="22" y="126"/>
                </a:lnTo>
                <a:close/>
                <a:moveTo>
                  <a:pt x="22" y="101"/>
                </a:moveTo>
                <a:lnTo>
                  <a:pt x="8" y="101"/>
                </a:lnTo>
                <a:lnTo>
                  <a:pt x="8" y="87"/>
                </a:lnTo>
                <a:lnTo>
                  <a:pt x="22" y="87"/>
                </a:lnTo>
                <a:lnTo>
                  <a:pt x="22" y="101"/>
                </a:lnTo>
                <a:close/>
                <a:moveTo>
                  <a:pt x="22" y="77"/>
                </a:moveTo>
                <a:lnTo>
                  <a:pt x="8" y="77"/>
                </a:lnTo>
                <a:lnTo>
                  <a:pt x="8" y="62"/>
                </a:lnTo>
                <a:lnTo>
                  <a:pt x="22" y="62"/>
                </a:lnTo>
                <a:lnTo>
                  <a:pt x="22" y="77"/>
                </a:lnTo>
                <a:close/>
                <a:moveTo>
                  <a:pt x="22" y="52"/>
                </a:moveTo>
                <a:lnTo>
                  <a:pt x="8" y="52"/>
                </a:lnTo>
                <a:lnTo>
                  <a:pt x="8" y="37"/>
                </a:lnTo>
                <a:lnTo>
                  <a:pt x="22" y="37"/>
                </a:lnTo>
                <a:lnTo>
                  <a:pt x="22" y="52"/>
                </a:lnTo>
                <a:close/>
                <a:moveTo>
                  <a:pt x="22" y="27"/>
                </a:moveTo>
                <a:lnTo>
                  <a:pt x="8" y="27"/>
                </a:lnTo>
                <a:lnTo>
                  <a:pt x="8" y="12"/>
                </a:lnTo>
                <a:lnTo>
                  <a:pt x="22" y="12"/>
                </a:lnTo>
                <a:lnTo>
                  <a:pt x="22" y="27"/>
                </a:lnTo>
                <a:close/>
                <a:moveTo>
                  <a:pt x="112" y="143"/>
                </a:moveTo>
                <a:lnTo>
                  <a:pt x="30" y="143"/>
                </a:lnTo>
                <a:lnTo>
                  <a:pt x="30" y="91"/>
                </a:lnTo>
                <a:lnTo>
                  <a:pt x="112" y="91"/>
                </a:lnTo>
                <a:lnTo>
                  <a:pt x="112" y="143"/>
                </a:lnTo>
                <a:close/>
                <a:moveTo>
                  <a:pt x="112" y="71"/>
                </a:moveTo>
                <a:lnTo>
                  <a:pt x="30" y="71"/>
                </a:lnTo>
                <a:lnTo>
                  <a:pt x="30" y="20"/>
                </a:lnTo>
                <a:lnTo>
                  <a:pt x="112" y="20"/>
                </a:lnTo>
                <a:lnTo>
                  <a:pt x="112" y="71"/>
                </a:lnTo>
                <a:close/>
                <a:moveTo>
                  <a:pt x="135" y="151"/>
                </a:moveTo>
                <a:lnTo>
                  <a:pt x="121" y="151"/>
                </a:lnTo>
                <a:lnTo>
                  <a:pt x="121" y="137"/>
                </a:lnTo>
                <a:lnTo>
                  <a:pt x="135" y="137"/>
                </a:lnTo>
                <a:lnTo>
                  <a:pt x="135" y="151"/>
                </a:lnTo>
                <a:close/>
                <a:moveTo>
                  <a:pt x="135" y="126"/>
                </a:moveTo>
                <a:lnTo>
                  <a:pt x="121" y="126"/>
                </a:lnTo>
                <a:lnTo>
                  <a:pt x="121" y="112"/>
                </a:lnTo>
                <a:lnTo>
                  <a:pt x="135" y="112"/>
                </a:lnTo>
                <a:lnTo>
                  <a:pt x="135" y="126"/>
                </a:lnTo>
                <a:close/>
                <a:moveTo>
                  <a:pt x="135" y="101"/>
                </a:moveTo>
                <a:lnTo>
                  <a:pt x="121" y="101"/>
                </a:lnTo>
                <a:lnTo>
                  <a:pt x="121" y="87"/>
                </a:lnTo>
                <a:lnTo>
                  <a:pt x="135" y="87"/>
                </a:lnTo>
                <a:lnTo>
                  <a:pt x="135" y="101"/>
                </a:lnTo>
                <a:close/>
                <a:moveTo>
                  <a:pt x="135" y="77"/>
                </a:moveTo>
                <a:lnTo>
                  <a:pt x="121" y="77"/>
                </a:lnTo>
                <a:lnTo>
                  <a:pt x="121" y="62"/>
                </a:lnTo>
                <a:lnTo>
                  <a:pt x="135" y="62"/>
                </a:lnTo>
                <a:lnTo>
                  <a:pt x="135" y="77"/>
                </a:lnTo>
                <a:close/>
                <a:moveTo>
                  <a:pt x="135" y="52"/>
                </a:moveTo>
                <a:lnTo>
                  <a:pt x="121" y="52"/>
                </a:lnTo>
                <a:lnTo>
                  <a:pt x="121" y="37"/>
                </a:lnTo>
                <a:lnTo>
                  <a:pt x="135" y="37"/>
                </a:lnTo>
                <a:lnTo>
                  <a:pt x="135" y="52"/>
                </a:lnTo>
                <a:close/>
                <a:moveTo>
                  <a:pt x="135" y="27"/>
                </a:moveTo>
                <a:lnTo>
                  <a:pt x="121" y="27"/>
                </a:lnTo>
                <a:lnTo>
                  <a:pt x="121" y="12"/>
                </a:lnTo>
                <a:lnTo>
                  <a:pt x="135" y="12"/>
                </a:lnTo>
                <a:lnTo>
                  <a:pt x="135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5" rIns="72751" bIns="36375"/>
          <a:lstStyle/>
          <a:p>
            <a:endParaRPr lang="zh-CN" altLang="en-US"/>
          </a:p>
        </p:txBody>
      </p:sp>
      <p:pic>
        <p:nvPicPr>
          <p:cNvPr id="31771" name="组合 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376738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组合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359275"/>
            <a:ext cx="396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1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2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矩形 6"/>
          <p:cNvSpPr>
            <a:spLocks noChangeArrowheads="1"/>
          </p:cNvSpPr>
          <p:nvPr/>
        </p:nvSpPr>
        <p:spPr bwMode="auto">
          <a:xfrm>
            <a:off x="817563" y="4238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环境分析</a:t>
            </a:r>
          </a:p>
        </p:txBody>
      </p:sp>
      <p:sp>
        <p:nvSpPr>
          <p:cNvPr id="32774" name="Title 20"/>
          <p:cNvSpPr txBox="1">
            <a:spLocks noChangeArrowheads="1"/>
          </p:cNvSpPr>
          <p:nvPr/>
        </p:nvSpPr>
        <p:spPr bwMode="auto">
          <a:xfrm>
            <a:off x="1568450" y="4686300"/>
            <a:ext cx="8667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9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32775" name="Oval 2"/>
          <p:cNvSpPr>
            <a:spLocks noChangeArrowheads="1"/>
          </p:cNvSpPr>
          <p:nvPr/>
        </p:nvSpPr>
        <p:spPr bwMode="auto">
          <a:xfrm>
            <a:off x="2081213" y="2382838"/>
            <a:ext cx="2181225" cy="21812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Oval 3"/>
          <p:cNvSpPr>
            <a:spLocks noChangeArrowheads="1"/>
          </p:cNvSpPr>
          <p:nvPr/>
        </p:nvSpPr>
        <p:spPr bwMode="auto">
          <a:xfrm>
            <a:off x="1735138" y="2262188"/>
            <a:ext cx="908050" cy="90646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Oval 41"/>
          <p:cNvSpPr>
            <a:spLocks noChangeArrowheads="1"/>
          </p:cNvSpPr>
          <p:nvPr/>
        </p:nvSpPr>
        <p:spPr bwMode="auto">
          <a:xfrm>
            <a:off x="5100638" y="2382838"/>
            <a:ext cx="2181225" cy="2181225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8" name="Oval 50"/>
          <p:cNvSpPr>
            <a:spLocks noChangeArrowheads="1"/>
          </p:cNvSpPr>
          <p:nvPr/>
        </p:nvSpPr>
        <p:spPr bwMode="auto">
          <a:xfrm>
            <a:off x="4756150" y="2262188"/>
            <a:ext cx="906463" cy="90646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9" name="Oval 52"/>
          <p:cNvSpPr>
            <a:spLocks noChangeArrowheads="1"/>
          </p:cNvSpPr>
          <p:nvPr/>
        </p:nvSpPr>
        <p:spPr bwMode="auto">
          <a:xfrm>
            <a:off x="8074025" y="2382838"/>
            <a:ext cx="2181225" cy="2181225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0" name="Oval 53"/>
          <p:cNvSpPr>
            <a:spLocks noChangeArrowheads="1"/>
          </p:cNvSpPr>
          <p:nvPr/>
        </p:nvSpPr>
        <p:spPr bwMode="auto">
          <a:xfrm>
            <a:off x="7729538" y="2262188"/>
            <a:ext cx="906462" cy="90646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0" tIns="60955" rIns="121910" bIns="60955" anchor="ctr"/>
          <a:lstStyle/>
          <a:p>
            <a:pPr algn="ctr" defTabSz="542925">
              <a:buFont typeface="Arial" panose="020B0604020202020204" pitchFamily="34" charset="0"/>
              <a:buNone/>
            </a:pPr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1" name="Title 20"/>
          <p:cNvSpPr txBox="1">
            <a:spLocks noChangeArrowheads="1"/>
          </p:cNvSpPr>
          <p:nvPr/>
        </p:nvSpPr>
        <p:spPr bwMode="auto">
          <a:xfrm>
            <a:off x="4640263" y="4676775"/>
            <a:ext cx="8683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900" b="1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32782" name="Title 20"/>
          <p:cNvSpPr txBox="1">
            <a:spLocks noChangeArrowheads="1"/>
          </p:cNvSpPr>
          <p:nvPr/>
        </p:nvSpPr>
        <p:spPr bwMode="auto">
          <a:xfrm>
            <a:off x="7712075" y="4686300"/>
            <a:ext cx="8683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900" b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2783" name="Freeform 300"/>
          <p:cNvSpPr>
            <a:spLocks noChangeAspect="1"/>
          </p:cNvSpPr>
          <p:nvPr/>
        </p:nvSpPr>
        <p:spPr bwMode="auto">
          <a:xfrm>
            <a:off x="1962150" y="2465388"/>
            <a:ext cx="438150" cy="441325"/>
          </a:xfrm>
          <a:custGeom>
            <a:avLst/>
            <a:gdLst>
              <a:gd name="T0" fmla="*/ 2147483647 w 1472"/>
              <a:gd name="T1" fmla="*/ 0 h 1481"/>
              <a:gd name="T2" fmla="*/ 2147483647 w 1472"/>
              <a:gd name="T3" fmla="*/ 2147483647 h 1481"/>
              <a:gd name="T4" fmla="*/ 2147483647 w 1472"/>
              <a:gd name="T5" fmla="*/ 2147483647 h 1481"/>
              <a:gd name="T6" fmla="*/ 0 w 1472"/>
              <a:gd name="T7" fmla="*/ 2147483647 h 1481"/>
              <a:gd name="T8" fmla="*/ 0 w 1472"/>
              <a:gd name="T9" fmla="*/ 2147483647 h 1481"/>
              <a:gd name="T10" fmla="*/ 2147483647 w 1472"/>
              <a:gd name="T11" fmla="*/ 2147483647 h 1481"/>
              <a:gd name="T12" fmla="*/ 2147483647 w 1472"/>
              <a:gd name="T13" fmla="*/ 2147483647 h 1481"/>
              <a:gd name="T14" fmla="*/ 2147483647 w 1472"/>
              <a:gd name="T15" fmla="*/ 2147483647 h 1481"/>
              <a:gd name="T16" fmla="*/ 2147483647 w 1472"/>
              <a:gd name="T17" fmla="*/ 2147483647 h 1481"/>
              <a:gd name="T18" fmla="*/ 2147483647 w 1472"/>
              <a:gd name="T19" fmla="*/ 2147483647 h 1481"/>
              <a:gd name="T20" fmla="*/ 2147483647 w 1472"/>
              <a:gd name="T21" fmla="*/ 2147483647 h 1481"/>
              <a:gd name="T22" fmla="*/ 2147483647 w 1472"/>
              <a:gd name="T23" fmla="*/ 2147483647 h 1481"/>
              <a:gd name="T24" fmla="*/ 2147483647 w 1472"/>
              <a:gd name="T25" fmla="*/ 2147483647 h 1481"/>
              <a:gd name="T26" fmla="*/ 2147483647 w 1472"/>
              <a:gd name="T27" fmla="*/ 0 h 1481"/>
              <a:gd name="T28" fmla="*/ 2147483647 w 1472"/>
              <a:gd name="T29" fmla="*/ 2147483647 h 1481"/>
              <a:gd name="T30" fmla="*/ 2147483647 w 1472"/>
              <a:gd name="T31" fmla="*/ 2147483647 h 1481"/>
              <a:gd name="T32" fmla="*/ 2147483647 w 1472"/>
              <a:gd name="T33" fmla="*/ 2147483647 h 1481"/>
              <a:gd name="T34" fmla="*/ 2147483647 w 1472"/>
              <a:gd name="T35" fmla="*/ 2147483647 h 1481"/>
              <a:gd name="T36" fmla="*/ 2147483647 w 1472"/>
              <a:gd name="T37" fmla="*/ 2147483647 h 1481"/>
              <a:gd name="T38" fmla="*/ 2147483647 w 1472"/>
              <a:gd name="T39" fmla="*/ 2147483647 h 1481"/>
              <a:gd name="T40" fmla="*/ 2147483647 w 1472"/>
              <a:gd name="T41" fmla="*/ 2147483647 h 14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32784" name="Freeform 300"/>
          <p:cNvSpPr>
            <a:spLocks noChangeAspect="1"/>
          </p:cNvSpPr>
          <p:nvPr/>
        </p:nvSpPr>
        <p:spPr bwMode="auto">
          <a:xfrm>
            <a:off x="4973638" y="2465388"/>
            <a:ext cx="439737" cy="441325"/>
          </a:xfrm>
          <a:custGeom>
            <a:avLst/>
            <a:gdLst>
              <a:gd name="T0" fmla="*/ 2147483647 w 1472"/>
              <a:gd name="T1" fmla="*/ 0 h 1481"/>
              <a:gd name="T2" fmla="*/ 2147483647 w 1472"/>
              <a:gd name="T3" fmla="*/ 2147483647 h 1481"/>
              <a:gd name="T4" fmla="*/ 2147483647 w 1472"/>
              <a:gd name="T5" fmla="*/ 2147483647 h 1481"/>
              <a:gd name="T6" fmla="*/ 0 w 1472"/>
              <a:gd name="T7" fmla="*/ 2147483647 h 1481"/>
              <a:gd name="T8" fmla="*/ 0 w 1472"/>
              <a:gd name="T9" fmla="*/ 2147483647 h 1481"/>
              <a:gd name="T10" fmla="*/ 2147483647 w 1472"/>
              <a:gd name="T11" fmla="*/ 2147483647 h 1481"/>
              <a:gd name="T12" fmla="*/ 2147483647 w 1472"/>
              <a:gd name="T13" fmla="*/ 2147483647 h 1481"/>
              <a:gd name="T14" fmla="*/ 2147483647 w 1472"/>
              <a:gd name="T15" fmla="*/ 2147483647 h 1481"/>
              <a:gd name="T16" fmla="*/ 2147483647 w 1472"/>
              <a:gd name="T17" fmla="*/ 2147483647 h 1481"/>
              <a:gd name="T18" fmla="*/ 2147483647 w 1472"/>
              <a:gd name="T19" fmla="*/ 2147483647 h 1481"/>
              <a:gd name="T20" fmla="*/ 2147483647 w 1472"/>
              <a:gd name="T21" fmla="*/ 2147483647 h 1481"/>
              <a:gd name="T22" fmla="*/ 2147483647 w 1472"/>
              <a:gd name="T23" fmla="*/ 2147483647 h 1481"/>
              <a:gd name="T24" fmla="*/ 2147483647 w 1472"/>
              <a:gd name="T25" fmla="*/ 2147483647 h 1481"/>
              <a:gd name="T26" fmla="*/ 2147483647 w 1472"/>
              <a:gd name="T27" fmla="*/ 0 h 1481"/>
              <a:gd name="T28" fmla="*/ 2147483647 w 1472"/>
              <a:gd name="T29" fmla="*/ 2147483647 h 1481"/>
              <a:gd name="T30" fmla="*/ 2147483647 w 1472"/>
              <a:gd name="T31" fmla="*/ 2147483647 h 1481"/>
              <a:gd name="T32" fmla="*/ 2147483647 w 1472"/>
              <a:gd name="T33" fmla="*/ 2147483647 h 1481"/>
              <a:gd name="T34" fmla="*/ 2147483647 w 1472"/>
              <a:gd name="T35" fmla="*/ 2147483647 h 1481"/>
              <a:gd name="T36" fmla="*/ 2147483647 w 1472"/>
              <a:gd name="T37" fmla="*/ 2147483647 h 1481"/>
              <a:gd name="T38" fmla="*/ 2147483647 w 1472"/>
              <a:gd name="T39" fmla="*/ 2147483647 h 1481"/>
              <a:gd name="T40" fmla="*/ 2147483647 w 1472"/>
              <a:gd name="T41" fmla="*/ 2147483647 h 14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32785" name="Freeform 300"/>
          <p:cNvSpPr>
            <a:spLocks noChangeAspect="1"/>
          </p:cNvSpPr>
          <p:nvPr/>
        </p:nvSpPr>
        <p:spPr bwMode="auto">
          <a:xfrm>
            <a:off x="7950200" y="2452688"/>
            <a:ext cx="438150" cy="439737"/>
          </a:xfrm>
          <a:custGeom>
            <a:avLst/>
            <a:gdLst>
              <a:gd name="T0" fmla="*/ 2147483647 w 1472"/>
              <a:gd name="T1" fmla="*/ 0 h 1481"/>
              <a:gd name="T2" fmla="*/ 2147483647 w 1472"/>
              <a:gd name="T3" fmla="*/ 2147483647 h 1481"/>
              <a:gd name="T4" fmla="*/ 2147483647 w 1472"/>
              <a:gd name="T5" fmla="*/ 2147483647 h 1481"/>
              <a:gd name="T6" fmla="*/ 0 w 1472"/>
              <a:gd name="T7" fmla="*/ 2147483647 h 1481"/>
              <a:gd name="T8" fmla="*/ 0 w 1472"/>
              <a:gd name="T9" fmla="*/ 2147483647 h 1481"/>
              <a:gd name="T10" fmla="*/ 2147483647 w 1472"/>
              <a:gd name="T11" fmla="*/ 2147483647 h 1481"/>
              <a:gd name="T12" fmla="*/ 2147483647 w 1472"/>
              <a:gd name="T13" fmla="*/ 2147483647 h 1481"/>
              <a:gd name="T14" fmla="*/ 2147483647 w 1472"/>
              <a:gd name="T15" fmla="*/ 2147483647 h 1481"/>
              <a:gd name="T16" fmla="*/ 2147483647 w 1472"/>
              <a:gd name="T17" fmla="*/ 2147483647 h 1481"/>
              <a:gd name="T18" fmla="*/ 2147483647 w 1472"/>
              <a:gd name="T19" fmla="*/ 2147483647 h 1481"/>
              <a:gd name="T20" fmla="*/ 2147483647 w 1472"/>
              <a:gd name="T21" fmla="*/ 2147483647 h 1481"/>
              <a:gd name="T22" fmla="*/ 2147483647 w 1472"/>
              <a:gd name="T23" fmla="*/ 2147483647 h 1481"/>
              <a:gd name="T24" fmla="*/ 2147483647 w 1472"/>
              <a:gd name="T25" fmla="*/ 2147483647 h 1481"/>
              <a:gd name="T26" fmla="*/ 2147483647 w 1472"/>
              <a:gd name="T27" fmla="*/ 0 h 1481"/>
              <a:gd name="T28" fmla="*/ 2147483647 w 1472"/>
              <a:gd name="T29" fmla="*/ 2147483647 h 1481"/>
              <a:gd name="T30" fmla="*/ 2147483647 w 1472"/>
              <a:gd name="T31" fmla="*/ 2147483647 h 1481"/>
              <a:gd name="T32" fmla="*/ 2147483647 w 1472"/>
              <a:gd name="T33" fmla="*/ 2147483647 h 1481"/>
              <a:gd name="T34" fmla="*/ 2147483647 w 1472"/>
              <a:gd name="T35" fmla="*/ 2147483647 h 1481"/>
              <a:gd name="T36" fmla="*/ 2147483647 w 1472"/>
              <a:gd name="T37" fmla="*/ 2147483647 h 1481"/>
              <a:gd name="T38" fmla="*/ 2147483647 w 1472"/>
              <a:gd name="T39" fmla="*/ 2147483647 h 1481"/>
              <a:gd name="T40" fmla="*/ 2147483647 w 1472"/>
              <a:gd name="T41" fmla="*/ 2147483647 h 14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0" tIns="60955" rIns="121910" bIns="60955" anchor="ctr"/>
          <a:lstStyle/>
          <a:p>
            <a:endParaRPr lang="zh-CN" altLang="en-US"/>
          </a:p>
        </p:txBody>
      </p:sp>
      <p:sp>
        <p:nvSpPr>
          <p:cNvPr id="32786" name="TextBox 13"/>
          <p:cNvSpPr txBox="1">
            <a:spLocks noChangeArrowheads="1"/>
          </p:cNvSpPr>
          <p:nvPr/>
        </p:nvSpPr>
        <p:spPr bwMode="auto">
          <a:xfrm>
            <a:off x="2339975" y="48148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TextBox 13"/>
          <p:cNvSpPr txBox="1">
            <a:spLocks noChangeArrowheads="1"/>
          </p:cNvSpPr>
          <p:nvPr/>
        </p:nvSpPr>
        <p:spPr bwMode="auto">
          <a:xfrm>
            <a:off x="2339975" y="51355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8" name="TextBox 13"/>
          <p:cNvSpPr txBox="1">
            <a:spLocks noChangeArrowheads="1"/>
          </p:cNvSpPr>
          <p:nvPr/>
        </p:nvSpPr>
        <p:spPr bwMode="auto">
          <a:xfrm>
            <a:off x="5413375" y="48148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9" name="TextBox 13"/>
          <p:cNvSpPr txBox="1">
            <a:spLocks noChangeArrowheads="1"/>
          </p:cNvSpPr>
          <p:nvPr/>
        </p:nvSpPr>
        <p:spPr bwMode="auto">
          <a:xfrm>
            <a:off x="5413375" y="51355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0" name="TextBox 13"/>
          <p:cNvSpPr txBox="1">
            <a:spLocks noChangeArrowheads="1"/>
          </p:cNvSpPr>
          <p:nvPr/>
        </p:nvSpPr>
        <p:spPr bwMode="auto">
          <a:xfrm>
            <a:off x="8467725" y="4814888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竞争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8467725" y="51355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792" name="组合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05435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组合 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876550"/>
            <a:ext cx="8604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Gruppieren 18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992438"/>
            <a:ext cx="7747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5" name="组合 73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2796" name="椭圆 74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797" name="等腰三角形 75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5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矩形 6"/>
          <p:cNvSpPr>
            <a:spLocks noChangeArrowheads="1"/>
          </p:cNvSpPr>
          <p:nvPr/>
        </p:nvSpPr>
        <p:spPr bwMode="auto">
          <a:xfrm>
            <a:off x="817563" y="4238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核心优势</a:t>
            </a:r>
          </a:p>
        </p:txBody>
      </p:sp>
      <p:sp>
        <p:nvSpPr>
          <p:cNvPr id="33798" name="L 形 11"/>
          <p:cNvSpPr/>
          <p:nvPr/>
        </p:nvSpPr>
        <p:spPr bwMode="auto">
          <a:xfrm rot="5400000">
            <a:off x="1986757" y="3810794"/>
            <a:ext cx="1265237" cy="2105025"/>
          </a:xfrm>
          <a:custGeom>
            <a:avLst/>
            <a:gdLst>
              <a:gd name="T0" fmla="*/ 0 w 1265237"/>
              <a:gd name="T1" fmla="*/ 0 h 2105025"/>
              <a:gd name="T2" fmla="*/ 203830 w 1265237"/>
              <a:gd name="T3" fmla="*/ 0 h 2105025"/>
              <a:gd name="T4" fmla="*/ 203830 w 1265237"/>
              <a:gd name="T5" fmla="*/ 1901069 h 2105025"/>
              <a:gd name="T6" fmla="*/ 1265237 w 1265237"/>
              <a:gd name="T7" fmla="*/ 1901069 h 2105025"/>
              <a:gd name="T8" fmla="*/ 1265237 w 1265237"/>
              <a:gd name="T9" fmla="*/ 2105025 h 2105025"/>
              <a:gd name="T10" fmla="*/ 0 w 1265237"/>
              <a:gd name="T11" fmla="*/ 2105025 h 2105025"/>
              <a:gd name="T12" fmla="*/ 0 w 1265237"/>
              <a:gd name="T13" fmla="*/ 0 h 2105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5237" h="2105025">
                <a:moveTo>
                  <a:pt x="0" y="0"/>
                </a:moveTo>
                <a:lnTo>
                  <a:pt x="203830" y="0"/>
                </a:lnTo>
                <a:lnTo>
                  <a:pt x="203830" y="1901069"/>
                </a:lnTo>
                <a:lnTo>
                  <a:pt x="1265237" y="1901069"/>
                </a:lnTo>
                <a:lnTo>
                  <a:pt x="1265237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等腰三角形 12"/>
          <p:cNvSpPr>
            <a:spLocks noChangeArrowheads="1"/>
          </p:cNvSpPr>
          <p:nvPr/>
        </p:nvSpPr>
        <p:spPr bwMode="auto">
          <a:xfrm>
            <a:off x="3317875" y="3656013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L 形 13"/>
          <p:cNvSpPr/>
          <p:nvPr/>
        </p:nvSpPr>
        <p:spPr bwMode="auto">
          <a:xfrm rot="5400000">
            <a:off x="4314032" y="3236119"/>
            <a:ext cx="1265237" cy="2105025"/>
          </a:xfrm>
          <a:custGeom>
            <a:avLst/>
            <a:gdLst>
              <a:gd name="T0" fmla="*/ 0 w 1265237"/>
              <a:gd name="T1" fmla="*/ 0 h 2105025"/>
              <a:gd name="T2" fmla="*/ 203830 w 1265237"/>
              <a:gd name="T3" fmla="*/ 0 h 2105025"/>
              <a:gd name="T4" fmla="*/ 203830 w 1265237"/>
              <a:gd name="T5" fmla="*/ 1901069 h 2105025"/>
              <a:gd name="T6" fmla="*/ 1265237 w 1265237"/>
              <a:gd name="T7" fmla="*/ 1901069 h 2105025"/>
              <a:gd name="T8" fmla="*/ 1265237 w 1265237"/>
              <a:gd name="T9" fmla="*/ 2105025 h 2105025"/>
              <a:gd name="T10" fmla="*/ 0 w 1265237"/>
              <a:gd name="T11" fmla="*/ 2105025 h 2105025"/>
              <a:gd name="T12" fmla="*/ 0 w 1265237"/>
              <a:gd name="T13" fmla="*/ 0 h 2105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5237" h="2105025">
                <a:moveTo>
                  <a:pt x="0" y="0"/>
                </a:moveTo>
                <a:lnTo>
                  <a:pt x="203830" y="0"/>
                </a:lnTo>
                <a:lnTo>
                  <a:pt x="203830" y="1901069"/>
                </a:lnTo>
                <a:lnTo>
                  <a:pt x="1265237" y="1901069"/>
                </a:lnTo>
                <a:lnTo>
                  <a:pt x="1265237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等腰三角形 14"/>
          <p:cNvSpPr>
            <a:spLocks noChangeArrowheads="1"/>
          </p:cNvSpPr>
          <p:nvPr/>
        </p:nvSpPr>
        <p:spPr bwMode="auto">
          <a:xfrm>
            <a:off x="5645150" y="3079750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2" name="L 形 15"/>
          <p:cNvSpPr/>
          <p:nvPr/>
        </p:nvSpPr>
        <p:spPr bwMode="auto">
          <a:xfrm rot="5400000">
            <a:off x="6641307" y="2659856"/>
            <a:ext cx="1265238" cy="2105025"/>
          </a:xfrm>
          <a:custGeom>
            <a:avLst/>
            <a:gdLst>
              <a:gd name="T0" fmla="*/ 0 w 1265238"/>
              <a:gd name="T1" fmla="*/ 0 h 2105025"/>
              <a:gd name="T2" fmla="*/ 203830 w 1265238"/>
              <a:gd name="T3" fmla="*/ 0 h 2105025"/>
              <a:gd name="T4" fmla="*/ 203830 w 1265238"/>
              <a:gd name="T5" fmla="*/ 1901069 h 2105025"/>
              <a:gd name="T6" fmla="*/ 1265238 w 1265238"/>
              <a:gd name="T7" fmla="*/ 1901069 h 2105025"/>
              <a:gd name="T8" fmla="*/ 1265238 w 1265238"/>
              <a:gd name="T9" fmla="*/ 2105025 h 2105025"/>
              <a:gd name="T10" fmla="*/ 0 w 1265238"/>
              <a:gd name="T11" fmla="*/ 2105025 h 2105025"/>
              <a:gd name="T12" fmla="*/ 0 w 1265238"/>
              <a:gd name="T13" fmla="*/ 0 h 2105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5238" h="2105025">
                <a:moveTo>
                  <a:pt x="0" y="0"/>
                </a:moveTo>
                <a:lnTo>
                  <a:pt x="203830" y="0"/>
                </a:lnTo>
                <a:lnTo>
                  <a:pt x="203830" y="1901069"/>
                </a:lnTo>
                <a:lnTo>
                  <a:pt x="1265238" y="1901069"/>
                </a:lnTo>
                <a:lnTo>
                  <a:pt x="1265238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等腰三角形 16"/>
          <p:cNvSpPr>
            <a:spLocks noChangeArrowheads="1"/>
          </p:cNvSpPr>
          <p:nvPr/>
        </p:nvSpPr>
        <p:spPr bwMode="auto">
          <a:xfrm>
            <a:off x="7972425" y="2503488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4" name="L 形 17"/>
          <p:cNvSpPr/>
          <p:nvPr/>
        </p:nvSpPr>
        <p:spPr bwMode="auto">
          <a:xfrm rot="5400000">
            <a:off x="8967788" y="2082800"/>
            <a:ext cx="1265237" cy="2106613"/>
          </a:xfrm>
          <a:custGeom>
            <a:avLst/>
            <a:gdLst>
              <a:gd name="T0" fmla="*/ 0 w 1265237"/>
              <a:gd name="T1" fmla="*/ 0 h 2106613"/>
              <a:gd name="T2" fmla="*/ 203830 w 1265237"/>
              <a:gd name="T3" fmla="*/ 0 h 2106613"/>
              <a:gd name="T4" fmla="*/ 203830 w 1265237"/>
              <a:gd name="T5" fmla="*/ 1902657 h 2106613"/>
              <a:gd name="T6" fmla="*/ 1265237 w 1265237"/>
              <a:gd name="T7" fmla="*/ 1902657 h 2106613"/>
              <a:gd name="T8" fmla="*/ 1265237 w 1265237"/>
              <a:gd name="T9" fmla="*/ 2106613 h 2106613"/>
              <a:gd name="T10" fmla="*/ 0 w 1265237"/>
              <a:gd name="T11" fmla="*/ 2106613 h 2106613"/>
              <a:gd name="T12" fmla="*/ 0 w 1265237"/>
              <a:gd name="T13" fmla="*/ 0 h 21066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5237" h="2106613">
                <a:moveTo>
                  <a:pt x="0" y="0"/>
                </a:moveTo>
                <a:lnTo>
                  <a:pt x="203830" y="0"/>
                </a:lnTo>
                <a:lnTo>
                  <a:pt x="203830" y="1902657"/>
                </a:lnTo>
                <a:lnTo>
                  <a:pt x="1265237" y="1902657"/>
                </a:lnTo>
                <a:lnTo>
                  <a:pt x="1265237" y="2106613"/>
                </a:lnTo>
                <a:lnTo>
                  <a:pt x="0" y="210661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Freeform 205"/>
          <p:cNvSpPr>
            <a:spLocks noEditPoints="1"/>
          </p:cNvSpPr>
          <p:nvPr/>
        </p:nvSpPr>
        <p:spPr bwMode="auto">
          <a:xfrm>
            <a:off x="9474200" y="2063750"/>
            <a:ext cx="165100" cy="160338"/>
          </a:xfrm>
          <a:custGeom>
            <a:avLst/>
            <a:gdLst>
              <a:gd name="T0" fmla="*/ 2147483647 w 71"/>
              <a:gd name="T1" fmla="*/ 2147483647 h 69"/>
              <a:gd name="T2" fmla="*/ 2147483647 w 71"/>
              <a:gd name="T3" fmla="*/ 2147483647 h 69"/>
              <a:gd name="T4" fmla="*/ 2147483647 w 71"/>
              <a:gd name="T5" fmla="*/ 2147483647 h 69"/>
              <a:gd name="T6" fmla="*/ 2147483647 w 71"/>
              <a:gd name="T7" fmla="*/ 2147483647 h 69"/>
              <a:gd name="T8" fmla="*/ 2147483647 w 71"/>
              <a:gd name="T9" fmla="*/ 2147483647 h 69"/>
              <a:gd name="T10" fmla="*/ 2147483647 w 71"/>
              <a:gd name="T11" fmla="*/ 2147483647 h 69"/>
              <a:gd name="T12" fmla="*/ 2147483647 w 71"/>
              <a:gd name="T13" fmla="*/ 0 h 69"/>
              <a:gd name="T14" fmla="*/ 0 w 71"/>
              <a:gd name="T15" fmla="*/ 0 h 69"/>
              <a:gd name="T16" fmla="*/ 0 w 71"/>
              <a:gd name="T17" fmla="*/ 2147483647 h 69"/>
              <a:gd name="T18" fmla="*/ 2147483647 w 71"/>
              <a:gd name="T19" fmla="*/ 2147483647 h 69"/>
              <a:gd name="T20" fmla="*/ 2147483647 w 71"/>
              <a:gd name="T21" fmla="*/ 2147483647 h 69"/>
              <a:gd name="T22" fmla="*/ 2147483647 w 71"/>
              <a:gd name="T23" fmla="*/ 2147483647 h 69"/>
              <a:gd name="T24" fmla="*/ 2147483647 w 71"/>
              <a:gd name="T25" fmla="*/ 2147483647 h 69"/>
              <a:gd name="T26" fmla="*/ 2147483647 w 71"/>
              <a:gd name="T27" fmla="*/ 2147483647 h 69"/>
              <a:gd name="T28" fmla="*/ 2147483647 w 71"/>
              <a:gd name="T29" fmla="*/ 2147483647 h 69"/>
              <a:gd name="T30" fmla="*/ 2147483647 w 71"/>
              <a:gd name="T31" fmla="*/ 2147483647 h 69"/>
              <a:gd name="T32" fmla="*/ 2147483647 w 71"/>
              <a:gd name="T33" fmla="*/ 2147483647 h 69"/>
              <a:gd name="T34" fmla="*/ 2147483647 w 71"/>
              <a:gd name="T35" fmla="*/ 2147483647 h 69"/>
              <a:gd name="T36" fmla="*/ 2147483647 w 71"/>
              <a:gd name="T37" fmla="*/ 2147483647 h 69"/>
              <a:gd name="T38" fmla="*/ 2147483647 w 71"/>
              <a:gd name="T39" fmla="*/ 2147483647 h 69"/>
              <a:gd name="T40" fmla="*/ 2147483647 w 71"/>
              <a:gd name="T41" fmla="*/ 2147483647 h 69"/>
              <a:gd name="T42" fmla="*/ 2147483647 w 71"/>
              <a:gd name="T43" fmla="*/ 2147483647 h 69"/>
              <a:gd name="T44" fmla="*/ 2147483647 w 71"/>
              <a:gd name="T45" fmla="*/ 2147483647 h 69"/>
              <a:gd name="T46" fmla="*/ 2147483647 w 71"/>
              <a:gd name="T47" fmla="*/ 2147483647 h 69"/>
              <a:gd name="T48" fmla="*/ 2147483647 w 71"/>
              <a:gd name="T49" fmla="*/ 2147483647 h 69"/>
              <a:gd name="T50" fmla="*/ 2147483647 w 71"/>
              <a:gd name="T51" fmla="*/ 2147483647 h 69"/>
              <a:gd name="T52" fmla="*/ 2147483647 w 71"/>
              <a:gd name="T53" fmla="*/ 2147483647 h 69"/>
              <a:gd name="T54" fmla="*/ 2147483647 w 71"/>
              <a:gd name="T55" fmla="*/ 2147483647 h 69"/>
              <a:gd name="T56" fmla="*/ 2147483647 w 71"/>
              <a:gd name="T57" fmla="*/ 2147483647 h 69"/>
              <a:gd name="T58" fmla="*/ 2147483647 w 71"/>
              <a:gd name="T59" fmla="*/ 2147483647 h 69"/>
              <a:gd name="T60" fmla="*/ 2147483647 w 71"/>
              <a:gd name="T61" fmla="*/ 2147483647 h 69"/>
              <a:gd name="T62" fmla="*/ 2147483647 w 71"/>
              <a:gd name="T63" fmla="*/ 2147483647 h 69"/>
              <a:gd name="T64" fmla="*/ 2147483647 w 71"/>
              <a:gd name="T65" fmla="*/ 2147483647 h 69"/>
              <a:gd name="T66" fmla="*/ 2147483647 w 71"/>
              <a:gd name="T67" fmla="*/ 2147483647 h 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1" h="69">
                <a:moveTo>
                  <a:pt x="12" y="69"/>
                </a:moveTo>
                <a:lnTo>
                  <a:pt x="12" y="67"/>
                </a:lnTo>
                <a:lnTo>
                  <a:pt x="64" y="67"/>
                </a:lnTo>
                <a:lnTo>
                  <a:pt x="64" y="69"/>
                </a:lnTo>
                <a:lnTo>
                  <a:pt x="71" y="69"/>
                </a:lnTo>
                <a:lnTo>
                  <a:pt x="71" y="10"/>
                </a:lnTo>
                <a:lnTo>
                  <a:pt x="59" y="0"/>
                </a:lnTo>
                <a:lnTo>
                  <a:pt x="0" y="0"/>
                </a:lnTo>
                <a:lnTo>
                  <a:pt x="0" y="69"/>
                </a:lnTo>
                <a:lnTo>
                  <a:pt x="12" y="69"/>
                </a:lnTo>
                <a:close/>
                <a:moveTo>
                  <a:pt x="59" y="3"/>
                </a:moveTo>
                <a:lnTo>
                  <a:pt x="69" y="12"/>
                </a:lnTo>
                <a:lnTo>
                  <a:pt x="59" y="12"/>
                </a:lnTo>
                <a:lnTo>
                  <a:pt x="59" y="3"/>
                </a:lnTo>
                <a:close/>
                <a:moveTo>
                  <a:pt x="12" y="17"/>
                </a:moveTo>
                <a:lnTo>
                  <a:pt x="64" y="17"/>
                </a:lnTo>
                <a:lnTo>
                  <a:pt x="64" y="22"/>
                </a:lnTo>
                <a:lnTo>
                  <a:pt x="12" y="22"/>
                </a:lnTo>
                <a:lnTo>
                  <a:pt x="12" y="17"/>
                </a:lnTo>
                <a:close/>
                <a:moveTo>
                  <a:pt x="12" y="29"/>
                </a:moveTo>
                <a:lnTo>
                  <a:pt x="64" y="29"/>
                </a:lnTo>
                <a:lnTo>
                  <a:pt x="64" y="33"/>
                </a:lnTo>
                <a:lnTo>
                  <a:pt x="12" y="33"/>
                </a:lnTo>
                <a:lnTo>
                  <a:pt x="12" y="29"/>
                </a:lnTo>
                <a:close/>
                <a:moveTo>
                  <a:pt x="12" y="41"/>
                </a:moveTo>
                <a:lnTo>
                  <a:pt x="64" y="41"/>
                </a:lnTo>
                <a:lnTo>
                  <a:pt x="64" y="48"/>
                </a:lnTo>
                <a:lnTo>
                  <a:pt x="12" y="48"/>
                </a:lnTo>
                <a:lnTo>
                  <a:pt x="12" y="41"/>
                </a:lnTo>
                <a:close/>
                <a:moveTo>
                  <a:pt x="12" y="52"/>
                </a:moveTo>
                <a:lnTo>
                  <a:pt x="64" y="52"/>
                </a:lnTo>
                <a:lnTo>
                  <a:pt x="64" y="59"/>
                </a:lnTo>
                <a:lnTo>
                  <a:pt x="12" y="59"/>
                </a:lnTo>
                <a:lnTo>
                  <a:pt x="12" y="5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7061" tIns="53531" rIns="107061" bIns="53531"/>
          <a:lstStyle/>
          <a:p>
            <a:endParaRPr lang="zh-CN" altLang="en-US"/>
          </a:p>
        </p:txBody>
      </p:sp>
      <p:sp>
        <p:nvSpPr>
          <p:cNvPr id="33806" name="Freeform 206"/>
          <p:cNvSpPr/>
          <p:nvPr/>
        </p:nvSpPr>
        <p:spPr bwMode="auto">
          <a:xfrm>
            <a:off x="9469438" y="2360613"/>
            <a:ext cx="284162" cy="52387"/>
          </a:xfrm>
          <a:custGeom>
            <a:avLst/>
            <a:gdLst>
              <a:gd name="T0" fmla="*/ 2147483647 w 52"/>
              <a:gd name="T1" fmla="*/ 0 h 10"/>
              <a:gd name="T2" fmla="*/ 2147483647 w 52"/>
              <a:gd name="T3" fmla="*/ 0 h 10"/>
              <a:gd name="T4" fmla="*/ 0 w 52"/>
              <a:gd name="T5" fmla="*/ 2147483647 h 10"/>
              <a:gd name="T6" fmla="*/ 2147483647 w 52"/>
              <a:gd name="T7" fmla="*/ 2147483647 h 10"/>
              <a:gd name="T8" fmla="*/ 2147483647 w 52"/>
              <a:gd name="T9" fmla="*/ 2147483647 h 10"/>
              <a:gd name="T10" fmla="*/ 2147483647 w 52"/>
              <a:gd name="T11" fmla="*/ 2147483647 h 10"/>
              <a:gd name="T12" fmla="*/ 2147483647 w 5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10">
                <a:moveTo>
                  <a:pt x="4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9" y="10"/>
                  <a:pt x="52" y="8"/>
                  <a:pt x="52" y="5"/>
                </a:cubicBezTo>
                <a:cubicBezTo>
                  <a:pt x="52" y="2"/>
                  <a:pt x="49" y="0"/>
                  <a:pt x="4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7061" tIns="53531" rIns="107061" bIns="53531"/>
          <a:lstStyle/>
          <a:p>
            <a:endParaRPr lang="zh-CN" altLang="en-US"/>
          </a:p>
        </p:txBody>
      </p:sp>
      <p:sp>
        <p:nvSpPr>
          <p:cNvPr id="33807" name="Freeform 207"/>
          <p:cNvSpPr>
            <a:spLocks noEditPoints="1"/>
          </p:cNvSpPr>
          <p:nvPr/>
        </p:nvSpPr>
        <p:spPr bwMode="auto">
          <a:xfrm>
            <a:off x="9423400" y="2216150"/>
            <a:ext cx="355600" cy="165100"/>
          </a:xfrm>
          <a:custGeom>
            <a:avLst/>
            <a:gdLst>
              <a:gd name="T0" fmla="*/ 2147483647 w 65"/>
              <a:gd name="T1" fmla="*/ 0 h 30"/>
              <a:gd name="T2" fmla="*/ 2147483647 w 65"/>
              <a:gd name="T3" fmla="*/ 0 h 30"/>
              <a:gd name="T4" fmla="*/ 2147483647 w 65"/>
              <a:gd name="T5" fmla="*/ 2147483647 h 30"/>
              <a:gd name="T6" fmla="*/ 2147483647 w 65"/>
              <a:gd name="T7" fmla="*/ 2147483647 h 30"/>
              <a:gd name="T8" fmla="*/ 2147483647 w 65"/>
              <a:gd name="T9" fmla="*/ 0 h 30"/>
              <a:gd name="T10" fmla="*/ 2147483647 w 65"/>
              <a:gd name="T11" fmla="*/ 0 h 30"/>
              <a:gd name="T12" fmla="*/ 0 w 65"/>
              <a:gd name="T13" fmla="*/ 2147483647 h 30"/>
              <a:gd name="T14" fmla="*/ 0 w 65"/>
              <a:gd name="T15" fmla="*/ 2147483647 h 30"/>
              <a:gd name="T16" fmla="*/ 2147483647 w 65"/>
              <a:gd name="T17" fmla="*/ 2147483647 h 30"/>
              <a:gd name="T18" fmla="*/ 2147483647 w 65"/>
              <a:gd name="T19" fmla="*/ 2147483647 h 30"/>
              <a:gd name="T20" fmla="*/ 2147483647 w 65"/>
              <a:gd name="T21" fmla="*/ 2147483647 h 30"/>
              <a:gd name="T22" fmla="*/ 2147483647 w 65"/>
              <a:gd name="T23" fmla="*/ 2147483647 h 30"/>
              <a:gd name="T24" fmla="*/ 2147483647 w 65"/>
              <a:gd name="T25" fmla="*/ 2147483647 h 30"/>
              <a:gd name="T26" fmla="*/ 2147483647 w 65"/>
              <a:gd name="T27" fmla="*/ 2147483647 h 30"/>
              <a:gd name="T28" fmla="*/ 2147483647 w 65"/>
              <a:gd name="T29" fmla="*/ 2147483647 h 30"/>
              <a:gd name="T30" fmla="*/ 2147483647 w 65"/>
              <a:gd name="T31" fmla="*/ 2147483647 h 30"/>
              <a:gd name="T32" fmla="*/ 2147483647 w 65"/>
              <a:gd name="T33" fmla="*/ 2147483647 h 30"/>
              <a:gd name="T34" fmla="*/ 2147483647 w 65"/>
              <a:gd name="T35" fmla="*/ 2147483647 h 30"/>
              <a:gd name="T36" fmla="*/ 2147483647 w 65"/>
              <a:gd name="T37" fmla="*/ 0 h 30"/>
              <a:gd name="T38" fmla="*/ 2147483647 w 65"/>
              <a:gd name="T39" fmla="*/ 2147483647 h 30"/>
              <a:gd name="T40" fmla="*/ 2147483647 w 65"/>
              <a:gd name="T41" fmla="*/ 2147483647 h 30"/>
              <a:gd name="T42" fmla="*/ 2147483647 w 65"/>
              <a:gd name="T43" fmla="*/ 2147483647 h 30"/>
              <a:gd name="T44" fmla="*/ 2147483647 w 65"/>
              <a:gd name="T45" fmla="*/ 2147483647 h 30"/>
              <a:gd name="T46" fmla="*/ 2147483647 w 65"/>
              <a:gd name="T47" fmla="*/ 2147483647 h 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5" h="30">
                <a:moveTo>
                  <a:pt x="60" y="0"/>
                </a:moveTo>
                <a:cubicBezTo>
                  <a:pt x="43" y="0"/>
                  <a:pt x="43" y="0"/>
                  <a:pt x="43" y="0"/>
                </a:cubicBezTo>
                <a:cubicBezTo>
                  <a:pt x="43" y="6"/>
                  <a:pt x="43" y="6"/>
                  <a:pt x="43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29"/>
                  <a:pt x="5" y="30"/>
                </a:cubicBezTo>
                <a:cubicBezTo>
                  <a:pt x="5" y="29"/>
                  <a:pt x="5" y="29"/>
                  <a:pt x="5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3"/>
                  <a:pt x="9" y="21"/>
                  <a:pt x="12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8" y="21"/>
                  <a:pt x="61" y="24"/>
                  <a:pt x="61" y="28"/>
                </a:cubicBezTo>
                <a:cubicBezTo>
                  <a:pt x="61" y="29"/>
                  <a:pt x="61" y="29"/>
                  <a:pt x="61" y="30"/>
                </a:cubicBezTo>
                <a:cubicBezTo>
                  <a:pt x="63" y="29"/>
                  <a:pt x="65" y="27"/>
                  <a:pt x="65" y="24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3"/>
                  <a:pt x="63" y="0"/>
                  <a:pt x="60" y="0"/>
                </a:cubicBezTo>
                <a:close/>
                <a:moveTo>
                  <a:pt x="56" y="12"/>
                </a:moveTo>
                <a:cubicBezTo>
                  <a:pt x="54" y="12"/>
                  <a:pt x="52" y="10"/>
                  <a:pt x="52" y="8"/>
                </a:cubicBezTo>
                <a:cubicBezTo>
                  <a:pt x="52" y="6"/>
                  <a:pt x="54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0"/>
                  <a:pt x="58" y="12"/>
                  <a:pt x="56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7061" tIns="53531" rIns="107061" bIns="53531"/>
          <a:lstStyle/>
          <a:p>
            <a:endParaRPr lang="zh-CN" altLang="en-US"/>
          </a:p>
        </p:txBody>
      </p:sp>
      <p:sp>
        <p:nvSpPr>
          <p:cNvPr id="33808" name="Freeform 233"/>
          <p:cNvSpPr>
            <a:spLocks noEditPoints="1"/>
          </p:cNvSpPr>
          <p:nvPr/>
        </p:nvSpPr>
        <p:spPr bwMode="auto">
          <a:xfrm>
            <a:off x="7065963" y="2554288"/>
            <a:ext cx="414337" cy="384175"/>
          </a:xfrm>
          <a:custGeom>
            <a:avLst/>
            <a:gdLst>
              <a:gd name="T0" fmla="*/ 2147483647 w 67"/>
              <a:gd name="T1" fmla="*/ 2147483647 h 62"/>
              <a:gd name="T2" fmla="*/ 2147483647 w 67"/>
              <a:gd name="T3" fmla="*/ 2147483647 h 62"/>
              <a:gd name="T4" fmla="*/ 2147483647 w 67"/>
              <a:gd name="T5" fmla="*/ 2147483647 h 62"/>
              <a:gd name="T6" fmla="*/ 2147483647 w 67"/>
              <a:gd name="T7" fmla="*/ 2147483647 h 62"/>
              <a:gd name="T8" fmla="*/ 2147483647 w 67"/>
              <a:gd name="T9" fmla="*/ 2147483647 h 62"/>
              <a:gd name="T10" fmla="*/ 2147483647 w 67"/>
              <a:gd name="T11" fmla="*/ 2147483647 h 62"/>
              <a:gd name="T12" fmla="*/ 2147483647 w 67"/>
              <a:gd name="T13" fmla="*/ 2147483647 h 62"/>
              <a:gd name="T14" fmla="*/ 2147483647 w 67"/>
              <a:gd name="T15" fmla="*/ 2147483647 h 62"/>
              <a:gd name="T16" fmla="*/ 2147483647 w 67"/>
              <a:gd name="T17" fmla="*/ 2147483647 h 62"/>
              <a:gd name="T18" fmla="*/ 2147483647 w 67"/>
              <a:gd name="T19" fmla="*/ 2147483647 h 62"/>
              <a:gd name="T20" fmla="*/ 2147483647 w 67"/>
              <a:gd name="T21" fmla="*/ 2147483647 h 62"/>
              <a:gd name="T22" fmla="*/ 2147483647 w 67"/>
              <a:gd name="T23" fmla="*/ 2147483647 h 62"/>
              <a:gd name="T24" fmla="*/ 0 w 67"/>
              <a:gd name="T25" fmla="*/ 2147483647 h 62"/>
              <a:gd name="T26" fmla="*/ 0 w 67"/>
              <a:gd name="T27" fmla="*/ 2147483647 h 62"/>
              <a:gd name="T28" fmla="*/ 2147483647 w 67"/>
              <a:gd name="T29" fmla="*/ 2147483647 h 62"/>
              <a:gd name="T30" fmla="*/ 2147483647 w 67"/>
              <a:gd name="T31" fmla="*/ 2147483647 h 62"/>
              <a:gd name="T32" fmla="*/ 2147483647 w 67"/>
              <a:gd name="T33" fmla="*/ 2147483647 h 62"/>
              <a:gd name="T34" fmla="*/ 2147483647 w 67"/>
              <a:gd name="T35" fmla="*/ 2147483647 h 62"/>
              <a:gd name="T36" fmla="*/ 2147483647 w 67"/>
              <a:gd name="T37" fmla="*/ 2147483647 h 62"/>
              <a:gd name="T38" fmla="*/ 2147483647 w 67"/>
              <a:gd name="T39" fmla="*/ 2147483647 h 62"/>
              <a:gd name="T40" fmla="*/ 2147483647 w 67"/>
              <a:gd name="T41" fmla="*/ 2147483647 h 62"/>
              <a:gd name="T42" fmla="*/ 2147483647 w 67"/>
              <a:gd name="T43" fmla="*/ 2147483647 h 62"/>
              <a:gd name="T44" fmla="*/ 2147483647 w 67"/>
              <a:gd name="T45" fmla="*/ 2147483647 h 62"/>
              <a:gd name="T46" fmla="*/ 2147483647 w 67"/>
              <a:gd name="T47" fmla="*/ 2147483647 h 62"/>
              <a:gd name="T48" fmla="*/ 2147483647 w 67"/>
              <a:gd name="T49" fmla="*/ 2147483647 h 62"/>
              <a:gd name="T50" fmla="*/ 2147483647 w 67"/>
              <a:gd name="T51" fmla="*/ 2147483647 h 62"/>
              <a:gd name="T52" fmla="*/ 2147483647 w 67"/>
              <a:gd name="T53" fmla="*/ 2147483647 h 62"/>
              <a:gd name="T54" fmla="*/ 2147483647 w 67"/>
              <a:gd name="T55" fmla="*/ 2147483647 h 62"/>
              <a:gd name="T56" fmla="*/ 2147483647 w 67"/>
              <a:gd name="T57" fmla="*/ 2147483647 h 62"/>
              <a:gd name="T58" fmla="*/ 2147483647 w 67"/>
              <a:gd name="T59" fmla="*/ 0 h 62"/>
              <a:gd name="T60" fmla="*/ 2147483647 w 67"/>
              <a:gd name="T61" fmla="*/ 0 h 62"/>
              <a:gd name="T62" fmla="*/ 2147483647 w 67"/>
              <a:gd name="T63" fmla="*/ 2147483647 h 62"/>
              <a:gd name="T64" fmla="*/ 2147483647 w 67"/>
              <a:gd name="T65" fmla="*/ 2147483647 h 62"/>
              <a:gd name="T66" fmla="*/ 2147483647 w 67"/>
              <a:gd name="T67" fmla="*/ 0 h 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7" h="62">
                <a:moveTo>
                  <a:pt x="42" y="22"/>
                </a:moveTo>
                <a:cubicBezTo>
                  <a:pt x="33" y="22"/>
                  <a:pt x="27" y="29"/>
                  <a:pt x="27" y="37"/>
                </a:cubicBezTo>
                <a:cubicBezTo>
                  <a:pt x="27" y="45"/>
                  <a:pt x="33" y="52"/>
                  <a:pt x="42" y="52"/>
                </a:cubicBezTo>
                <a:cubicBezTo>
                  <a:pt x="50" y="52"/>
                  <a:pt x="56" y="45"/>
                  <a:pt x="56" y="37"/>
                </a:cubicBezTo>
                <a:cubicBezTo>
                  <a:pt x="56" y="29"/>
                  <a:pt x="50" y="22"/>
                  <a:pt x="42" y="22"/>
                </a:cubicBezTo>
                <a:close/>
                <a:moveTo>
                  <a:pt x="42" y="47"/>
                </a:moveTo>
                <a:cubicBezTo>
                  <a:pt x="36" y="47"/>
                  <a:pt x="31" y="43"/>
                  <a:pt x="31" y="37"/>
                </a:cubicBezTo>
                <a:cubicBezTo>
                  <a:pt x="31" y="31"/>
                  <a:pt x="36" y="26"/>
                  <a:pt x="42" y="26"/>
                </a:cubicBezTo>
                <a:cubicBezTo>
                  <a:pt x="47" y="26"/>
                  <a:pt x="52" y="31"/>
                  <a:pt x="52" y="37"/>
                </a:cubicBezTo>
                <a:cubicBezTo>
                  <a:pt x="52" y="43"/>
                  <a:pt x="47" y="47"/>
                  <a:pt x="42" y="47"/>
                </a:cubicBezTo>
                <a:close/>
                <a:moveTo>
                  <a:pt x="57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2"/>
                  <a:pt x="10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62" y="62"/>
                  <a:pt x="67" y="57"/>
                  <a:pt x="67" y="52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7"/>
                  <a:pt x="62" y="12"/>
                  <a:pt x="57" y="12"/>
                </a:cubicBezTo>
                <a:close/>
                <a:moveTo>
                  <a:pt x="23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18"/>
                  <a:pt x="9" y="18"/>
                  <a:pt x="9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22"/>
                </a:lnTo>
                <a:close/>
                <a:moveTo>
                  <a:pt x="42" y="55"/>
                </a:moveTo>
                <a:cubicBezTo>
                  <a:pt x="31" y="55"/>
                  <a:pt x="23" y="47"/>
                  <a:pt x="23" y="37"/>
                </a:cubicBezTo>
                <a:cubicBezTo>
                  <a:pt x="23" y="27"/>
                  <a:pt x="31" y="18"/>
                  <a:pt x="42" y="18"/>
                </a:cubicBezTo>
                <a:cubicBezTo>
                  <a:pt x="52" y="18"/>
                  <a:pt x="60" y="27"/>
                  <a:pt x="60" y="37"/>
                </a:cubicBezTo>
                <a:cubicBezTo>
                  <a:pt x="60" y="47"/>
                  <a:pt x="52" y="55"/>
                  <a:pt x="42" y="55"/>
                </a:cubicBezTo>
                <a:close/>
                <a:moveTo>
                  <a:pt x="43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43" y="10"/>
                  <a:pt x="43" y="10"/>
                  <a:pt x="43" y="10"/>
                </a:cubicBezTo>
                <a:lnTo>
                  <a:pt x="4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7061" tIns="53531" rIns="107061" bIns="53531"/>
          <a:lstStyle/>
          <a:p>
            <a:endParaRPr lang="zh-CN" altLang="en-US"/>
          </a:p>
        </p:txBody>
      </p:sp>
      <p:sp>
        <p:nvSpPr>
          <p:cNvPr id="33809" name="TextBox 13"/>
          <p:cNvSpPr txBox="1">
            <a:spLocks noChangeArrowheads="1"/>
          </p:cNvSpPr>
          <p:nvPr/>
        </p:nvSpPr>
        <p:spPr bwMode="auto">
          <a:xfrm>
            <a:off x="1444625" y="45926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客户价值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0" name="TextBox 13"/>
          <p:cNvSpPr txBox="1">
            <a:spLocks noChangeArrowheads="1"/>
          </p:cNvSpPr>
          <p:nvPr/>
        </p:nvSpPr>
        <p:spPr bwMode="auto">
          <a:xfrm>
            <a:off x="1995488" y="49418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1" name="TextBox 13"/>
          <p:cNvSpPr txBox="1">
            <a:spLocks noChangeArrowheads="1"/>
          </p:cNvSpPr>
          <p:nvPr/>
        </p:nvSpPr>
        <p:spPr bwMode="auto">
          <a:xfrm>
            <a:off x="3829050" y="41005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额外价值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TextBox 13"/>
          <p:cNvSpPr txBox="1">
            <a:spLocks noChangeArrowheads="1"/>
          </p:cNvSpPr>
          <p:nvPr/>
        </p:nvSpPr>
        <p:spPr bwMode="auto">
          <a:xfrm>
            <a:off x="4378325" y="4449763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3" name="TextBox 13"/>
          <p:cNvSpPr txBox="1">
            <a:spLocks noChangeArrowheads="1"/>
          </p:cNvSpPr>
          <p:nvPr/>
        </p:nvSpPr>
        <p:spPr bwMode="auto">
          <a:xfrm>
            <a:off x="6107113" y="347027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技术创新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4" name="TextBox 13"/>
          <p:cNvSpPr txBox="1">
            <a:spLocks noChangeArrowheads="1"/>
          </p:cNvSpPr>
          <p:nvPr/>
        </p:nvSpPr>
        <p:spPr bwMode="auto">
          <a:xfrm>
            <a:off x="6656388" y="381952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5" name="TextBox 13"/>
          <p:cNvSpPr txBox="1">
            <a:spLocks noChangeArrowheads="1"/>
          </p:cNvSpPr>
          <p:nvPr/>
        </p:nvSpPr>
        <p:spPr bwMode="auto">
          <a:xfrm>
            <a:off x="8431213" y="28844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生产能力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6" name="TextBox 13"/>
          <p:cNvSpPr txBox="1">
            <a:spLocks noChangeArrowheads="1"/>
          </p:cNvSpPr>
          <p:nvPr/>
        </p:nvSpPr>
        <p:spPr bwMode="auto">
          <a:xfrm>
            <a:off x="8982075" y="323532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817" name="组合 36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3820" name="椭圆 37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21" name="等腰三角形 38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3818" name="组合 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608388"/>
            <a:ext cx="4206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组合 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33725"/>
            <a:ext cx="5302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19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矩形 6"/>
          <p:cNvSpPr>
            <a:spLocks noChangeArrowheads="1"/>
          </p:cNvSpPr>
          <p:nvPr/>
        </p:nvSpPr>
        <p:spPr bwMode="auto">
          <a:xfrm>
            <a:off x="817563" y="4238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战略目标</a:t>
            </a:r>
          </a:p>
        </p:txBody>
      </p:sp>
      <p:sp>
        <p:nvSpPr>
          <p:cNvPr id="34822" name="Freeform 25"/>
          <p:cNvSpPr/>
          <p:nvPr/>
        </p:nvSpPr>
        <p:spPr bwMode="auto">
          <a:xfrm>
            <a:off x="0" y="2457450"/>
            <a:ext cx="6096000" cy="2936875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0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0 w 10000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3" name="Freeform 33"/>
          <p:cNvSpPr/>
          <p:nvPr/>
        </p:nvSpPr>
        <p:spPr bwMode="auto">
          <a:xfrm flipH="1">
            <a:off x="6096000" y="2457450"/>
            <a:ext cx="6096000" cy="2936875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0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0 w 10000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4" name="Oval 34"/>
          <p:cNvSpPr>
            <a:spLocks noChangeArrowheads="1"/>
          </p:cNvSpPr>
          <p:nvPr/>
        </p:nvSpPr>
        <p:spPr bwMode="auto">
          <a:xfrm>
            <a:off x="5105400" y="2935288"/>
            <a:ext cx="1981200" cy="1981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5" name="Chord 2"/>
          <p:cNvSpPr/>
          <p:nvPr/>
        </p:nvSpPr>
        <p:spPr bwMode="auto">
          <a:xfrm flipH="1">
            <a:off x="5192713" y="3025775"/>
            <a:ext cx="1806575" cy="1804988"/>
          </a:xfrm>
          <a:custGeom>
            <a:avLst/>
            <a:gdLst>
              <a:gd name="T0" fmla="*/ 907811 w 1806575"/>
              <a:gd name="T1" fmla="*/ 1804977 h 1804988"/>
              <a:gd name="T2" fmla="*/ 122705 w 1806575"/>
              <a:gd name="T3" fmla="*/ 1356649 h 1804988"/>
              <a:gd name="T4" fmla="*/ 120435 w 1806575"/>
              <a:gd name="T5" fmla="*/ 452257 h 1804988"/>
              <a:gd name="T6" fmla="*/ 903288 w 1806575"/>
              <a:gd name="T7" fmla="*/ 1 h 1804988"/>
              <a:gd name="T8" fmla="*/ 907811 w 1806575"/>
              <a:gd name="T9" fmla="*/ 1804977 h 18049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6575" h="1804988">
                <a:moveTo>
                  <a:pt x="907811" y="1804977"/>
                </a:moveTo>
                <a:cubicBezTo>
                  <a:pt x="584687" y="1806594"/>
                  <a:pt x="285310" y="1635637"/>
                  <a:pt x="122705" y="1356649"/>
                </a:cubicBezTo>
                <a:cubicBezTo>
                  <a:pt x="-40087" y="1077341"/>
                  <a:pt x="-40952" y="732377"/>
                  <a:pt x="120435" y="452257"/>
                </a:cubicBezTo>
                <a:cubicBezTo>
                  <a:pt x="281639" y="172456"/>
                  <a:pt x="580157" y="1"/>
                  <a:pt x="903288" y="1"/>
                </a:cubicBezTo>
                <a:cubicBezTo>
                  <a:pt x="904796" y="601660"/>
                  <a:pt x="906303" y="1203318"/>
                  <a:pt x="907811" y="18049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6" name="Chord 17"/>
          <p:cNvSpPr/>
          <p:nvPr/>
        </p:nvSpPr>
        <p:spPr bwMode="auto">
          <a:xfrm>
            <a:off x="5192713" y="3025775"/>
            <a:ext cx="1806575" cy="1804988"/>
          </a:xfrm>
          <a:custGeom>
            <a:avLst/>
            <a:gdLst>
              <a:gd name="T0" fmla="*/ 907811 w 1806575"/>
              <a:gd name="T1" fmla="*/ 1804977 h 1804988"/>
              <a:gd name="T2" fmla="*/ 122705 w 1806575"/>
              <a:gd name="T3" fmla="*/ 1356649 h 1804988"/>
              <a:gd name="T4" fmla="*/ 120435 w 1806575"/>
              <a:gd name="T5" fmla="*/ 452257 h 1804988"/>
              <a:gd name="T6" fmla="*/ 903288 w 1806575"/>
              <a:gd name="T7" fmla="*/ 1 h 1804988"/>
              <a:gd name="T8" fmla="*/ 907811 w 1806575"/>
              <a:gd name="T9" fmla="*/ 1804977 h 18049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6575" h="1804988">
                <a:moveTo>
                  <a:pt x="907811" y="1804977"/>
                </a:moveTo>
                <a:cubicBezTo>
                  <a:pt x="584687" y="1806594"/>
                  <a:pt x="285310" y="1635637"/>
                  <a:pt x="122705" y="1356649"/>
                </a:cubicBezTo>
                <a:cubicBezTo>
                  <a:pt x="-40087" y="1077341"/>
                  <a:pt x="-40952" y="732377"/>
                  <a:pt x="120435" y="452257"/>
                </a:cubicBezTo>
                <a:cubicBezTo>
                  <a:pt x="281639" y="172456"/>
                  <a:pt x="580157" y="1"/>
                  <a:pt x="903288" y="1"/>
                </a:cubicBezTo>
                <a:cubicBezTo>
                  <a:pt x="904796" y="601660"/>
                  <a:pt x="906303" y="1203318"/>
                  <a:pt x="907811" y="18049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4827" name="组合 64"/>
          <p:cNvGrpSpPr/>
          <p:nvPr/>
        </p:nvGrpSpPr>
        <p:grpSpPr bwMode="auto">
          <a:xfrm>
            <a:off x="1311275" y="3538538"/>
            <a:ext cx="2619375" cy="752475"/>
            <a:chOff x="0" y="0"/>
            <a:chExt cx="2333999" cy="752888"/>
          </a:xfrm>
        </p:grpSpPr>
        <p:sp>
          <p:nvSpPr>
            <p:cNvPr id="34836" name="TextBox 13"/>
            <p:cNvSpPr txBox="1">
              <a:spLocks noChangeArrowheads="1"/>
            </p:cNvSpPr>
            <p:nvPr/>
          </p:nvSpPr>
          <p:spPr bwMode="auto">
            <a:xfrm>
              <a:off x="1038712" y="0"/>
              <a:ext cx="12952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市场开拓目标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37" name="TextBox 13"/>
            <p:cNvSpPr txBox="1">
              <a:spLocks noChangeArrowheads="1"/>
            </p:cNvSpPr>
            <p:nvPr/>
          </p:nvSpPr>
          <p:spPr bwMode="auto">
            <a:xfrm>
              <a:off x="0" y="322001"/>
              <a:ext cx="23339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28" name="组合 67"/>
          <p:cNvGrpSpPr/>
          <p:nvPr/>
        </p:nvGrpSpPr>
        <p:grpSpPr bwMode="auto">
          <a:xfrm>
            <a:off x="8099425" y="3549650"/>
            <a:ext cx="2773363" cy="752475"/>
            <a:chOff x="0" y="0"/>
            <a:chExt cx="2338080" cy="752888"/>
          </a:xfrm>
        </p:grpSpPr>
        <p:sp>
          <p:nvSpPr>
            <p:cNvPr id="34834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市场开拓规划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35" name="TextBox 13"/>
            <p:cNvSpPr txBox="1">
              <a:spLocks noChangeArrowheads="1"/>
            </p:cNvSpPr>
            <p:nvPr/>
          </p:nvSpPr>
          <p:spPr bwMode="auto">
            <a:xfrm>
              <a:off x="4081" y="322001"/>
              <a:ext cx="23339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829" name="组合 23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4832" name="椭圆 24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3" name="等腰三角形 25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4830" name="组合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3651250"/>
            <a:ext cx="5540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组合 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694113"/>
            <a:ext cx="450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3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5" name="矩形 6"/>
          <p:cNvSpPr>
            <a:spLocks noChangeArrowheads="1"/>
          </p:cNvSpPr>
          <p:nvPr/>
        </p:nvSpPr>
        <p:spPr bwMode="auto">
          <a:xfrm>
            <a:off x="817563" y="4238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营销计划</a:t>
            </a:r>
          </a:p>
        </p:txBody>
      </p:sp>
      <p:sp>
        <p:nvSpPr>
          <p:cNvPr id="35846" name="Oval 13"/>
          <p:cNvSpPr>
            <a:spLocks noChangeArrowheads="1"/>
          </p:cNvSpPr>
          <p:nvPr/>
        </p:nvSpPr>
        <p:spPr bwMode="auto">
          <a:xfrm>
            <a:off x="4286250" y="4510088"/>
            <a:ext cx="1825625" cy="18256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178425" y="1536700"/>
            <a:ext cx="1825625" cy="1824038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8" name="Oval 15"/>
          <p:cNvSpPr>
            <a:spLocks noChangeArrowheads="1"/>
          </p:cNvSpPr>
          <p:nvPr/>
        </p:nvSpPr>
        <p:spPr bwMode="auto">
          <a:xfrm>
            <a:off x="6523038" y="2752725"/>
            <a:ext cx="1825625" cy="18256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9" name="Oval 16"/>
          <p:cNvSpPr>
            <a:spLocks noChangeArrowheads="1"/>
          </p:cNvSpPr>
          <p:nvPr/>
        </p:nvSpPr>
        <p:spPr bwMode="auto">
          <a:xfrm>
            <a:off x="6111875" y="4510088"/>
            <a:ext cx="1824038" cy="18256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0" name="Oval 12"/>
          <p:cNvSpPr>
            <a:spLocks noChangeArrowheads="1"/>
          </p:cNvSpPr>
          <p:nvPr/>
        </p:nvSpPr>
        <p:spPr bwMode="auto">
          <a:xfrm>
            <a:off x="3819525" y="2752725"/>
            <a:ext cx="1825625" cy="182562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1" name="Regular Pentagon 8"/>
          <p:cNvSpPr>
            <a:spLocks noChangeArrowheads="1"/>
          </p:cNvSpPr>
          <p:nvPr/>
        </p:nvSpPr>
        <p:spPr bwMode="auto">
          <a:xfrm>
            <a:off x="4732338" y="2659063"/>
            <a:ext cx="2703512" cy="2554287"/>
          </a:xfrm>
          <a:prstGeom prst="pentagon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2" name="Oval 9"/>
          <p:cNvSpPr>
            <a:spLocks noChangeArrowheads="1"/>
          </p:cNvSpPr>
          <p:nvPr/>
        </p:nvSpPr>
        <p:spPr bwMode="auto">
          <a:xfrm>
            <a:off x="5462588" y="1820863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3" name="Oval 24"/>
          <p:cNvSpPr>
            <a:spLocks noChangeArrowheads="1"/>
          </p:cNvSpPr>
          <p:nvPr/>
        </p:nvSpPr>
        <p:spPr bwMode="auto">
          <a:xfrm>
            <a:off x="4103688" y="3036888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4" name="Oval 25"/>
          <p:cNvSpPr>
            <a:spLocks noChangeArrowheads="1"/>
          </p:cNvSpPr>
          <p:nvPr/>
        </p:nvSpPr>
        <p:spPr bwMode="auto">
          <a:xfrm>
            <a:off x="6807200" y="3036888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5" name="Oval 26"/>
          <p:cNvSpPr>
            <a:spLocks noChangeArrowheads="1"/>
          </p:cNvSpPr>
          <p:nvPr/>
        </p:nvSpPr>
        <p:spPr bwMode="auto">
          <a:xfrm>
            <a:off x="6394450" y="4794250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6" name="Oval 27"/>
          <p:cNvSpPr>
            <a:spLocks noChangeArrowheads="1"/>
          </p:cNvSpPr>
          <p:nvPr/>
        </p:nvSpPr>
        <p:spPr bwMode="auto">
          <a:xfrm>
            <a:off x="4570413" y="4794250"/>
            <a:ext cx="1257300" cy="1257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7" name="Freeform 101"/>
          <p:cNvSpPr>
            <a:spLocks noEditPoints="1"/>
          </p:cNvSpPr>
          <p:nvPr/>
        </p:nvSpPr>
        <p:spPr bwMode="auto">
          <a:xfrm>
            <a:off x="6775450" y="5121275"/>
            <a:ext cx="577850" cy="534988"/>
          </a:xfrm>
          <a:custGeom>
            <a:avLst/>
            <a:gdLst>
              <a:gd name="T0" fmla="*/ 2147483647 w 68"/>
              <a:gd name="T1" fmla="*/ 2147483647 h 63"/>
              <a:gd name="T2" fmla="*/ 2147483647 w 68"/>
              <a:gd name="T3" fmla="*/ 2147483647 h 63"/>
              <a:gd name="T4" fmla="*/ 2147483647 w 68"/>
              <a:gd name="T5" fmla="*/ 2147483647 h 63"/>
              <a:gd name="T6" fmla="*/ 2147483647 w 68"/>
              <a:gd name="T7" fmla="*/ 2147483647 h 63"/>
              <a:gd name="T8" fmla="*/ 2147483647 w 68"/>
              <a:gd name="T9" fmla="*/ 2147483647 h 63"/>
              <a:gd name="T10" fmla="*/ 2147483647 w 68"/>
              <a:gd name="T11" fmla="*/ 2147483647 h 63"/>
              <a:gd name="T12" fmla="*/ 2147483647 w 68"/>
              <a:gd name="T13" fmla="*/ 2147483647 h 63"/>
              <a:gd name="T14" fmla="*/ 2147483647 w 68"/>
              <a:gd name="T15" fmla="*/ 2147483647 h 63"/>
              <a:gd name="T16" fmla="*/ 0 w 68"/>
              <a:gd name="T17" fmla="*/ 2147483647 h 63"/>
              <a:gd name="T18" fmla="*/ 2147483647 w 68"/>
              <a:gd name="T19" fmla="*/ 2147483647 h 63"/>
              <a:gd name="T20" fmla="*/ 2147483647 w 68"/>
              <a:gd name="T21" fmla="*/ 2147483647 h 63"/>
              <a:gd name="T22" fmla="*/ 2147483647 w 68"/>
              <a:gd name="T23" fmla="*/ 2147483647 h 63"/>
              <a:gd name="T24" fmla="*/ 2147483647 w 68"/>
              <a:gd name="T25" fmla="*/ 2147483647 h 63"/>
              <a:gd name="T26" fmla="*/ 2147483647 w 68"/>
              <a:gd name="T27" fmla="*/ 2147483647 h 63"/>
              <a:gd name="T28" fmla="*/ 2147483647 w 68"/>
              <a:gd name="T29" fmla="*/ 2147483647 h 63"/>
              <a:gd name="T30" fmla="*/ 2147483647 w 68"/>
              <a:gd name="T31" fmla="*/ 2147483647 h 63"/>
              <a:gd name="T32" fmla="*/ 2147483647 w 68"/>
              <a:gd name="T33" fmla="*/ 2147483647 h 63"/>
              <a:gd name="T34" fmla="*/ 2147483647 w 68"/>
              <a:gd name="T35" fmla="*/ 2147483647 h 63"/>
              <a:gd name="T36" fmla="*/ 2147483647 w 68"/>
              <a:gd name="T37" fmla="*/ 2147483647 h 63"/>
              <a:gd name="T38" fmla="*/ 2147483647 w 68"/>
              <a:gd name="T39" fmla="*/ 2147483647 h 63"/>
              <a:gd name="T40" fmla="*/ 2147483647 w 68"/>
              <a:gd name="T41" fmla="*/ 2147483647 h 63"/>
              <a:gd name="T42" fmla="*/ 2147483647 w 68"/>
              <a:gd name="T43" fmla="*/ 2147483647 h 63"/>
              <a:gd name="T44" fmla="*/ 2147483647 w 68"/>
              <a:gd name="T45" fmla="*/ 2147483647 h 63"/>
              <a:gd name="T46" fmla="*/ 2147483647 w 68"/>
              <a:gd name="T47" fmla="*/ 2147483647 h 63"/>
              <a:gd name="T48" fmla="*/ 2147483647 w 68"/>
              <a:gd name="T49" fmla="*/ 2147483647 h 63"/>
              <a:gd name="T50" fmla="*/ 2147483647 w 68"/>
              <a:gd name="T51" fmla="*/ 2147483647 h 63"/>
              <a:gd name="T52" fmla="*/ 2147483647 w 68"/>
              <a:gd name="T53" fmla="*/ 2147483647 h 63"/>
              <a:gd name="T54" fmla="*/ 2147483647 w 68"/>
              <a:gd name="T55" fmla="*/ 0 h 63"/>
              <a:gd name="T56" fmla="*/ 2147483647 w 68"/>
              <a:gd name="T57" fmla="*/ 2147483647 h 63"/>
              <a:gd name="T58" fmla="*/ 2147483647 w 68"/>
              <a:gd name="T59" fmla="*/ 2147483647 h 63"/>
              <a:gd name="T60" fmla="*/ 2147483647 w 68"/>
              <a:gd name="T61" fmla="*/ 2147483647 h 63"/>
              <a:gd name="T62" fmla="*/ 2147483647 w 68"/>
              <a:gd name="T63" fmla="*/ 2147483647 h 63"/>
              <a:gd name="T64" fmla="*/ 2147483647 w 68"/>
              <a:gd name="T65" fmla="*/ 2147483647 h 63"/>
              <a:gd name="T66" fmla="*/ 2147483647 w 68"/>
              <a:gd name="T67" fmla="*/ 2147483647 h 63"/>
              <a:gd name="T68" fmla="*/ 2147483647 w 68"/>
              <a:gd name="T69" fmla="*/ 2147483647 h 63"/>
              <a:gd name="T70" fmla="*/ 2147483647 w 68"/>
              <a:gd name="T71" fmla="*/ 2147483647 h 63"/>
              <a:gd name="T72" fmla="*/ 2147483647 w 68"/>
              <a:gd name="T73" fmla="*/ 2147483647 h 63"/>
              <a:gd name="T74" fmla="*/ 2147483647 w 68"/>
              <a:gd name="T75" fmla="*/ 2147483647 h 63"/>
              <a:gd name="T76" fmla="*/ 2147483647 w 68"/>
              <a:gd name="T77" fmla="*/ 2147483647 h 63"/>
              <a:gd name="T78" fmla="*/ 2147483647 w 68"/>
              <a:gd name="T79" fmla="*/ 2147483647 h 63"/>
              <a:gd name="T80" fmla="*/ 2147483647 w 68"/>
              <a:gd name="T81" fmla="*/ 2147483647 h 63"/>
              <a:gd name="T82" fmla="*/ 2147483647 w 68"/>
              <a:gd name="T83" fmla="*/ 2147483647 h 63"/>
              <a:gd name="T84" fmla="*/ 2147483647 w 68"/>
              <a:gd name="T85" fmla="*/ 2147483647 h 63"/>
              <a:gd name="T86" fmla="*/ 2147483647 w 68"/>
              <a:gd name="T87" fmla="*/ 21474836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8" name="Freeform 132"/>
          <p:cNvSpPr>
            <a:spLocks noEditPoints="1"/>
          </p:cNvSpPr>
          <p:nvPr/>
        </p:nvSpPr>
        <p:spPr bwMode="auto">
          <a:xfrm>
            <a:off x="5605463" y="3570288"/>
            <a:ext cx="984250" cy="941387"/>
          </a:xfrm>
          <a:custGeom>
            <a:avLst/>
            <a:gdLst>
              <a:gd name="T0" fmla="*/ 2147483647 w 64"/>
              <a:gd name="T1" fmla="*/ 2147483647 h 61"/>
              <a:gd name="T2" fmla="*/ 2147483647 w 64"/>
              <a:gd name="T3" fmla="*/ 2147483647 h 61"/>
              <a:gd name="T4" fmla="*/ 2147483647 w 64"/>
              <a:gd name="T5" fmla="*/ 2147483647 h 61"/>
              <a:gd name="T6" fmla="*/ 2147483647 w 64"/>
              <a:gd name="T7" fmla="*/ 2147483647 h 61"/>
              <a:gd name="T8" fmla="*/ 2147483647 w 64"/>
              <a:gd name="T9" fmla="*/ 2147483647 h 61"/>
              <a:gd name="T10" fmla="*/ 2147483647 w 64"/>
              <a:gd name="T11" fmla="*/ 2147483647 h 61"/>
              <a:gd name="T12" fmla="*/ 2147483647 w 64"/>
              <a:gd name="T13" fmla="*/ 2147483647 h 61"/>
              <a:gd name="T14" fmla="*/ 2147483647 w 64"/>
              <a:gd name="T15" fmla="*/ 2147483647 h 61"/>
              <a:gd name="T16" fmla="*/ 2147483647 w 64"/>
              <a:gd name="T17" fmla="*/ 2147483647 h 61"/>
              <a:gd name="T18" fmla="*/ 2147483647 w 64"/>
              <a:gd name="T19" fmla="*/ 2147483647 h 61"/>
              <a:gd name="T20" fmla="*/ 2147483647 w 64"/>
              <a:gd name="T21" fmla="*/ 2147483647 h 61"/>
              <a:gd name="T22" fmla="*/ 2147483647 w 64"/>
              <a:gd name="T23" fmla="*/ 2147483647 h 61"/>
              <a:gd name="T24" fmla="*/ 2147483647 w 64"/>
              <a:gd name="T25" fmla="*/ 2147483647 h 61"/>
              <a:gd name="T26" fmla="*/ 2147483647 w 64"/>
              <a:gd name="T27" fmla="*/ 2147483647 h 61"/>
              <a:gd name="T28" fmla="*/ 2147483647 w 64"/>
              <a:gd name="T29" fmla="*/ 2147483647 h 61"/>
              <a:gd name="T30" fmla="*/ 2147483647 w 64"/>
              <a:gd name="T31" fmla="*/ 2147483647 h 61"/>
              <a:gd name="T32" fmla="*/ 2147483647 w 64"/>
              <a:gd name="T33" fmla="*/ 2147483647 h 61"/>
              <a:gd name="T34" fmla="*/ 0 w 64"/>
              <a:gd name="T35" fmla="*/ 2147483647 h 61"/>
              <a:gd name="T36" fmla="*/ 0 w 64"/>
              <a:gd name="T37" fmla="*/ 2147483647 h 61"/>
              <a:gd name="T38" fmla="*/ 2147483647 w 64"/>
              <a:gd name="T39" fmla="*/ 2147483647 h 61"/>
              <a:gd name="T40" fmla="*/ 2147483647 w 64"/>
              <a:gd name="T41" fmla="*/ 2147483647 h 61"/>
              <a:gd name="T42" fmla="*/ 2147483647 w 64"/>
              <a:gd name="T43" fmla="*/ 2147483647 h 61"/>
              <a:gd name="T44" fmla="*/ 2147483647 w 64"/>
              <a:gd name="T45" fmla="*/ 2147483647 h 61"/>
              <a:gd name="T46" fmla="*/ 2147483647 w 64"/>
              <a:gd name="T47" fmla="*/ 2147483647 h 61"/>
              <a:gd name="T48" fmla="*/ 2147483647 w 64"/>
              <a:gd name="T49" fmla="*/ 2147483647 h 61"/>
              <a:gd name="T50" fmla="*/ 2147483647 w 64"/>
              <a:gd name="T51" fmla="*/ 2147483647 h 61"/>
              <a:gd name="T52" fmla="*/ 2147483647 w 64"/>
              <a:gd name="T53" fmla="*/ 2147483647 h 61"/>
              <a:gd name="T54" fmla="*/ 2147483647 w 64"/>
              <a:gd name="T55" fmla="*/ 2147483647 h 61"/>
              <a:gd name="T56" fmla="*/ 2147483647 w 64"/>
              <a:gd name="T57" fmla="*/ 2147483647 h 61"/>
              <a:gd name="T58" fmla="*/ 2147483647 w 64"/>
              <a:gd name="T59" fmla="*/ 2147483647 h 61"/>
              <a:gd name="T60" fmla="*/ 2147483647 w 64"/>
              <a:gd name="T61" fmla="*/ 2147483647 h 61"/>
              <a:gd name="T62" fmla="*/ 2147483647 w 64"/>
              <a:gd name="T63" fmla="*/ 2147483647 h 61"/>
              <a:gd name="T64" fmla="*/ 2147483647 w 64"/>
              <a:gd name="T65" fmla="*/ 2147483647 h 61"/>
              <a:gd name="T66" fmla="*/ 2147483647 w 64"/>
              <a:gd name="T67" fmla="*/ 2147483647 h 61"/>
              <a:gd name="T68" fmla="*/ 2147483647 w 64"/>
              <a:gd name="T69" fmla="*/ 2147483647 h 61"/>
              <a:gd name="T70" fmla="*/ 2147483647 w 64"/>
              <a:gd name="T71" fmla="*/ 2147483647 h 61"/>
              <a:gd name="T72" fmla="*/ 2147483647 w 64"/>
              <a:gd name="T73" fmla="*/ 2147483647 h 61"/>
              <a:gd name="T74" fmla="*/ 2147483647 w 64"/>
              <a:gd name="T75" fmla="*/ 2147483647 h 61"/>
              <a:gd name="T76" fmla="*/ 2147483647 w 64"/>
              <a:gd name="T77" fmla="*/ 0 h 61"/>
              <a:gd name="T78" fmla="*/ 2147483647 w 64"/>
              <a:gd name="T79" fmla="*/ 2147483647 h 61"/>
              <a:gd name="T80" fmla="*/ 2147483647 w 64"/>
              <a:gd name="T81" fmla="*/ 2147483647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5859" name="TextBox 13"/>
          <p:cNvSpPr txBox="1">
            <a:spLocks noChangeArrowheads="1"/>
          </p:cNvSpPr>
          <p:nvPr/>
        </p:nvSpPr>
        <p:spPr bwMode="auto">
          <a:xfrm>
            <a:off x="3646488" y="1735138"/>
            <a:ext cx="1322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整体战略规划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0" name="TextBox 13"/>
          <p:cNvSpPr txBox="1">
            <a:spLocks noChangeArrowheads="1"/>
          </p:cNvSpPr>
          <p:nvPr/>
        </p:nvSpPr>
        <p:spPr bwMode="auto">
          <a:xfrm>
            <a:off x="2978150" y="2055813"/>
            <a:ext cx="199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1" name="TextBox 13"/>
          <p:cNvSpPr txBox="1">
            <a:spLocks noChangeArrowheads="1"/>
          </p:cNvSpPr>
          <p:nvPr/>
        </p:nvSpPr>
        <p:spPr bwMode="auto">
          <a:xfrm>
            <a:off x="8435975" y="3333750"/>
            <a:ext cx="1706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营销型网站规划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2" name="TextBox 13"/>
          <p:cNvSpPr txBox="1">
            <a:spLocks noChangeArrowheads="1"/>
          </p:cNvSpPr>
          <p:nvPr/>
        </p:nvSpPr>
        <p:spPr bwMode="auto">
          <a:xfrm>
            <a:off x="8610600" y="3600450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>
            <a:off x="2297113" y="3281363"/>
            <a:ext cx="1412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数据监控运营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4" name="TextBox 13"/>
          <p:cNvSpPr txBox="1">
            <a:spLocks noChangeArrowheads="1"/>
          </p:cNvSpPr>
          <p:nvPr/>
        </p:nvSpPr>
        <p:spPr bwMode="auto">
          <a:xfrm>
            <a:off x="1655763" y="360045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>
            <a:off x="2859088" y="5249863"/>
            <a:ext cx="1281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整合传播推广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6" name="TextBox 13"/>
          <p:cNvSpPr txBox="1">
            <a:spLocks noChangeArrowheads="1"/>
          </p:cNvSpPr>
          <p:nvPr/>
        </p:nvSpPr>
        <p:spPr bwMode="auto">
          <a:xfrm>
            <a:off x="2147888" y="5570538"/>
            <a:ext cx="199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7" name="TextBox 13"/>
          <p:cNvSpPr txBox="1">
            <a:spLocks noChangeArrowheads="1"/>
          </p:cNvSpPr>
          <p:nvPr/>
        </p:nvSpPr>
        <p:spPr bwMode="auto">
          <a:xfrm>
            <a:off x="8159750" y="5249863"/>
            <a:ext cx="1250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传播内容规划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8" name="TextBox 13"/>
          <p:cNvSpPr txBox="1">
            <a:spLocks noChangeArrowheads="1"/>
          </p:cNvSpPr>
          <p:nvPr/>
        </p:nvSpPr>
        <p:spPr bwMode="auto">
          <a:xfrm>
            <a:off x="8159750" y="5518150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869" name="组合 52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5874" name="椭圆 53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75" name="等腰三角形 54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5870" name="组合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2146300"/>
            <a:ext cx="450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Freeform 151"/>
          <p:cNvSpPr>
            <a:spLocks noEditPoints="1"/>
          </p:cNvSpPr>
          <p:nvPr/>
        </p:nvSpPr>
        <p:spPr bwMode="auto">
          <a:xfrm>
            <a:off x="4376738" y="3355975"/>
            <a:ext cx="600075" cy="542925"/>
          </a:xfrm>
          <a:custGeom>
            <a:avLst/>
            <a:gdLst>
              <a:gd name="T0" fmla="*/ 2147483647 w 155"/>
              <a:gd name="T1" fmla="*/ 2147483647 h 140"/>
              <a:gd name="T2" fmla="*/ 2147483647 w 155"/>
              <a:gd name="T3" fmla="*/ 2147483647 h 140"/>
              <a:gd name="T4" fmla="*/ 2147483647 w 155"/>
              <a:gd name="T5" fmla="*/ 2147483647 h 140"/>
              <a:gd name="T6" fmla="*/ 2147483647 w 155"/>
              <a:gd name="T7" fmla="*/ 2147483647 h 140"/>
              <a:gd name="T8" fmla="*/ 2147483647 w 155"/>
              <a:gd name="T9" fmla="*/ 2147483647 h 140"/>
              <a:gd name="T10" fmla="*/ 2147483647 w 155"/>
              <a:gd name="T11" fmla="*/ 2147483647 h 140"/>
              <a:gd name="T12" fmla="*/ 2147483647 w 155"/>
              <a:gd name="T13" fmla="*/ 0 h 140"/>
              <a:gd name="T14" fmla="*/ 0 w 155"/>
              <a:gd name="T15" fmla="*/ 2147483647 h 140"/>
              <a:gd name="T16" fmla="*/ 2147483647 w 155"/>
              <a:gd name="T17" fmla="*/ 2147483647 h 140"/>
              <a:gd name="T18" fmla="*/ 2147483647 w 155"/>
              <a:gd name="T19" fmla="*/ 2147483647 h 140"/>
              <a:gd name="T20" fmla="*/ 2147483647 w 155"/>
              <a:gd name="T21" fmla="*/ 2147483647 h 140"/>
              <a:gd name="T22" fmla="*/ 2147483647 w 155"/>
              <a:gd name="T23" fmla="*/ 2147483647 h 140"/>
              <a:gd name="T24" fmla="*/ 2147483647 w 155"/>
              <a:gd name="T25" fmla="*/ 2147483647 h 140"/>
              <a:gd name="T26" fmla="*/ 2147483647 w 155"/>
              <a:gd name="T27" fmla="*/ 2147483647 h 140"/>
              <a:gd name="T28" fmla="*/ 2147483647 w 155"/>
              <a:gd name="T29" fmla="*/ 2147483647 h 140"/>
              <a:gd name="T30" fmla="*/ 2147483647 w 155"/>
              <a:gd name="T31" fmla="*/ 2147483647 h 140"/>
              <a:gd name="T32" fmla="*/ 2147483647 w 155"/>
              <a:gd name="T33" fmla="*/ 2147483647 h 140"/>
              <a:gd name="T34" fmla="*/ 2147483647 w 155"/>
              <a:gd name="T35" fmla="*/ 2147483647 h 140"/>
              <a:gd name="T36" fmla="*/ 2147483647 w 155"/>
              <a:gd name="T37" fmla="*/ 2147483647 h 140"/>
              <a:gd name="T38" fmla="*/ 2147483647 w 155"/>
              <a:gd name="T39" fmla="*/ 2147483647 h 140"/>
              <a:gd name="T40" fmla="*/ 2147483647 w 155"/>
              <a:gd name="T41" fmla="*/ 2147483647 h 140"/>
              <a:gd name="T42" fmla="*/ 2147483647 w 155"/>
              <a:gd name="T43" fmla="*/ 2147483647 h 1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5" h="140">
                <a:moveTo>
                  <a:pt x="154" y="110"/>
                </a:moveTo>
                <a:cubicBezTo>
                  <a:pt x="152" y="108"/>
                  <a:pt x="118" y="79"/>
                  <a:pt x="118" y="79"/>
                </a:cubicBezTo>
                <a:cubicBezTo>
                  <a:pt x="117" y="78"/>
                  <a:pt x="116" y="78"/>
                  <a:pt x="115" y="79"/>
                </a:cubicBezTo>
                <a:cubicBezTo>
                  <a:pt x="114" y="80"/>
                  <a:pt x="113" y="81"/>
                  <a:pt x="111" y="83"/>
                </a:cubicBezTo>
                <a:cubicBezTo>
                  <a:pt x="107" y="80"/>
                  <a:pt x="104" y="78"/>
                  <a:pt x="103" y="77"/>
                </a:cubicBezTo>
                <a:cubicBezTo>
                  <a:pt x="106" y="70"/>
                  <a:pt x="108" y="62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68" y="108"/>
                  <a:pt x="80" y="103"/>
                  <a:pt x="90" y="95"/>
                </a:cubicBezTo>
                <a:cubicBezTo>
                  <a:pt x="91" y="96"/>
                  <a:pt x="93" y="98"/>
                  <a:pt x="96" y="100"/>
                </a:cubicBezTo>
                <a:cubicBezTo>
                  <a:pt x="95" y="102"/>
                  <a:pt x="92" y="105"/>
                  <a:pt x="92" y="105"/>
                </a:cubicBezTo>
                <a:cubicBezTo>
                  <a:pt x="91" y="106"/>
                  <a:pt x="91" y="107"/>
                  <a:pt x="92" y="108"/>
                </a:cubicBezTo>
                <a:cubicBezTo>
                  <a:pt x="93" y="108"/>
                  <a:pt x="126" y="137"/>
                  <a:pt x="128" y="139"/>
                </a:cubicBezTo>
                <a:cubicBezTo>
                  <a:pt x="129" y="139"/>
                  <a:pt x="130" y="140"/>
                  <a:pt x="131" y="139"/>
                </a:cubicBezTo>
                <a:cubicBezTo>
                  <a:pt x="131" y="138"/>
                  <a:pt x="153" y="114"/>
                  <a:pt x="154" y="112"/>
                </a:cubicBezTo>
                <a:cubicBezTo>
                  <a:pt x="155" y="111"/>
                  <a:pt x="154" y="110"/>
                  <a:pt x="154" y="110"/>
                </a:cubicBezTo>
                <a:close/>
                <a:moveTo>
                  <a:pt x="54" y="93"/>
                </a:moveTo>
                <a:cubicBezTo>
                  <a:pt x="32" y="93"/>
                  <a:pt x="15" y="75"/>
                  <a:pt x="15" y="54"/>
                </a:cubicBezTo>
                <a:cubicBezTo>
                  <a:pt x="15" y="32"/>
                  <a:pt x="32" y="15"/>
                  <a:pt x="54" y="15"/>
                </a:cubicBezTo>
                <a:cubicBezTo>
                  <a:pt x="75" y="15"/>
                  <a:pt x="93" y="32"/>
                  <a:pt x="93" y="54"/>
                </a:cubicBezTo>
                <a:cubicBezTo>
                  <a:pt x="93" y="75"/>
                  <a:pt x="75" y="93"/>
                  <a:pt x="54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pic>
        <p:nvPicPr>
          <p:cNvPr id="35872" name="组合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5230813"/>
            <a:ext cx="438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组合 8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524250"/>
            <a:ext cx="4460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平行四边形 3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7" name="平行四边形 4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817563" y="4238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营销计划</a:t>
            </a:r>
          </a:p>
        </p:txBody>
      </p:sp>
      <p:sp>
        <p:nvSpPr>
          <p:cNvPr id="36870" name="Freeform 65"/>
          <p:cNvSpPr/>
          <p:nvPr/>
        </p:nvSpPr>
        <p:spPr bwMode="auto">
          <a:xfrm rot="-6872124">
            <a:off x="8147844" y="1637506"/>
            <a:ext cx="1030288" cy="1647825"/>
          </a:xfrm>
          <a:custGeom>
            <a:avLst/>
            <a:gdLst>
              <a:gd name="T0" fmla="*/ 2147483647 w 502"/>
              <a:gd name="T1" fmla="*/ 2147483647 h 804"/>
              <a:gd name="T2" fmla="*/ 2147483647 w 502"/>
              <a:gd name="T3" fmla="*/ 2147483647 h 804"/>
              <a:gd name="T4" fmla="*/ 2147483647 w 502"/>
              <a:gd name="T5" fmla="*/ 2147483647 h 804"/>
              <a:gd name="T6" fmla="*/ 2147483647 w 502"/>
              <a:gd name="T7" fmla="*/ 2147483647 h 804"/>
              <a:gd name="T8" fmla="*/ 2147483647 w 502"/>
              <a:gd name="T9" fmla="*/ 2147483647 h 804"/>
              <a:gd name="T10" fmla="*/ 2147483647 w 502"/>
              <a:gd name="T11" fmla="*/ 2147483647 h 804"/>
              <a:gd name="T12" fmla="*/ 2147483647 w 502"/>
              <a:gd name="T13" fmla="*/ 2147483647 h 804"/>
              <a:gd name="T14" fmla="*/ 2147483647 w 502"/>
              <a:gd name="T15" fmla="*/ 2147483647 h 804"/>
              <a:gd name="T16" fmla="*/ 2147483647 w 502"/>
              <a:gd name="T17" fmla="*/ 2147483647 h 804"/>
              <a:gd name="T18" fmla="*/ 2147483647 w 502"/>
              <a:gd name="T19" fmla="*/ 2147483647 h 804"/>
              <a:gd name="T20" fmla="*/ 2147483647 w 502"/>
              <a:gd name="T21" fmla="*/ 2147483647 h 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1" name="Freeform 65"/>
          <p:cNvSpPr/>
          <p:nvPr/>
        </p:nvSpPr>
        <p:spPr bwMode="auto">
          <a:xfrm rot="-5331273">
            <a:off x="6973888" y="2592388"/>
            <a:ext cx="1031875" cy="1647825"/>
          </a:xfrm>
          <a:custGeom>
            <a:avLst/>
            <a:gdLst>
              <a:gd name="T0" fmla="*/ 2147483647 w 502"/>
              <a:gd name="T1" fmla="*/ 2147483647 h 804"/>
              <a:gd name="T2" fmla="*/ 2147483647 w 502"/>
              <a:gd name="T3" fmla="*/ 2147483647 h 804"/>
              <a:gd name="T4" fmla="*/ 2147483647 w 502"/>
              <a:gd name="T5" fmla="*/ 2147483647 h 804"/>
              <a:gd name="T6" fmla="*/ 2147483647 w 502"/>
              <a:gd name="T7" fmla="*/ 2147483647 h 804"/>
              <a:gd name="T8" fmla="*/ 2147483647 w 502"/>
              <a:gd name="T9" fmla="*/ 2147483647 h 804"/>
              <a:gd name="T10" fmla="*/ 2147483647 w 502"/>
              <a:gd name="T11" fmla="*/ 2147483647 h 804"/>
              <a:gd name="T12" fmla="*/ 2147483647 w 502"/>
              <a:gd name="T13" fmla="*/ 2147483647 h 804"/>
              <a:gd name="T14" fmla="*/ 2147483647 w 502"/>
              <a:gd name="T15" fmla="*/ 2147483647 h 804"/>
              <a:gd name="T16" fmla="*/ 2147483647 w 502"/>
              <a:gd name="T17" fmla="*/ 2147483647 h 804"/>
              <a:gd name="T18" fmla="*/ 2147483647 w 502"/>
              <a:gd name="T19" fmla="*/ 2147483647 h 804"/>
              <a:gd name="T20" fmla="*/ 2147483647 w 502"/>
              <a:gd name="T21" fmla="*/ 2147483647 h 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2" name="Freeform 65"/>
          <p:cNvSpPr/>
          <p:nvPr/>
        </p:nvSpPr>
        <p:spPr bwMode="auto">
          <a:xfrm rot="-3744668">
            <a:off x="5503069" y="2936081"/>
            <a:ext cx="1030288" cy="1647825"/>
          </a:xfrm>
          <a:custGeom>
            <a:avLst/>
            <a:gdLst>
              <a:gd name="T0" fmla="*/ 2147483647 w 502"/>
              <a:gd name="T1" fmla="*/ 2147483647 h 804"/>
              <a:gd name="T2" fmla="*/ 2147483647 w 502"/>
              <a:gd name="T3" fmla="*/ 2147483647 h 804"/>
              <a:gd name="T4" fmla="*/ 2147483647 w 502"/>
              <a:gd name="T5" fmla="*/ 2147483647 h 804"/>
              <a:gd name="T6" fmla="*/ 2147483647 w 502"/>
              <a:gd name="T7" fmla="*/ 2147483647 h 804"/>
              <a:gd name="T8" fmla="*/ 2147483647 w 502"/>
              <a:gd name="T9" fmla="*/ 2147483647 h 804"/>
              <a:gd name="T10" fmla="*/ 2147483647 w 502"/>
              <a:gd name="T11" fmla="*/ 2147483647 h 804"/>
              <a:gd name="T12" fmla="*/ 2147483647 w 502"/>
              <a:gd name="T13" fmla="*/ 2147483647 h 804"/>
              <a:gd name="T14" fmla="*/ 2147483647 w 502"/>
              <a:gd name="T15" fmla="*/ 2147483647 h 804"/>
              <a:gd name="T16" fmla="*/ 2147483647 w 502"/>
              <a:gd name="T17" fmla="*/ 2147483647 h 804"/>
              <a:gd name="T18" fmla="*/ 2147483647 w 502"/>
              <a:gd name="T19" fmla="*/ 2147483647 h 804"/>
              <a:gd name="T20" fmla="*/ 2147483647 w 502"/>
              <a:gd name="T21" fmla="*/ 2147483647 h 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3" name="Freeform 65"/>
          <p:cNvSpPr/>
          <p:nvPr/>
        </p:nvSpPr>
        <p:spPr bwMode="auto">
          <a:xfrm rot="-2146088">
            <a:off x="4044950" y="2578100"/>
            <a:ext cx="1030288" cy="1647825"/>
          </a:xfrm>
          <a:custGeom>
            <a:avLst/>
            <a:gdLst>
              <a:gd name="T0" fmla="*/ 2147483647 w 502"/>
              <a:gd name="T1" fmla="*/ 2147483647 h 804"/>
              <a:gd name="T2" fmla="*/ 2147483647 w 502"/>
              <a:gd name="T3" fmla="*/ 2147483647 h 804"/>
              <a:gd name="T4" fmla="*/ 2147483647 w 502"/>
              <a:gd name="T5" fmla="*/ 2147483647 h 804"/>
              <a:gd name="T6" fmla="*/ 2147483647 w 502"/>
              <a:gd name="T7" fmla="*/ 2147483647 h 804"/>
              <a:gd name="T8" fmla="*/ 2147483647 w 502"/>
              <a:gd name="T9" fmla="*/ 2147483647 h 804"/>
              <a:gd name="T10" fmla="*/ 2147483647 w 502"/>
              <a:gd name="T11" fmla="*/ 2147483647 h 804"/>
              <a:gd name="T12" fmla="*/ 2147483647 w 502"/>
              <a:gd name="T13" fmla="*/ 2147483647 h 804"/>
              <a:gd name="T14" fmla="*/ 2147483647 w 502"/>
              <a:gd name="T15" fmla="*/ 2147483647 h 804"/>
              <a:gd name="T16" fmla="*/ 2147483647 w 502"/>
              <a:gd name="T17" fmla="*/ 2147483647 h 804"/>
              <a:gd name="T18" fmla="*/ 2147483647 w 502"/>
              <a:gd name="T19" fmla="*/ 2147483647 h 804"/>
              <a:gd name="T20" fmla="*/ 2147483647 w 502"/>
              <a:gd name="T21" fmla="*/ 2147483647 h 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4" name="Freeform 65"/>
          <p:cNvSpPr/>
          <p:nvPr/>
        </p:nvSpPr>
        <p:spPr bwMode="auto">
          <a:xfrm rot="-592321">
            <a:off x="2868613" y="1614488"/>
            <a:ext cx="1030287" cy="1647825"/>
          </a:xfrm>
          <a:custGeom>
            <a:avLst/>
            <a:gdLst>
              <a:gd name="T0" fmla="*/ 2147483647 w 502"/>
              <a:gd name="T1" fmla="*/ 2147483647 h 804"/>
              <a:gd name="T2" fmla="*/ 2147483647 w 502"/>
              <a:gd name="T3" fmla="*/ 2147483647 h 804"/>
              <a:gd name="T4" fmla="*/ 2147483647 w 502"/>
              <a:gd name="T5" fmla="*/ 2147483647 h 804"/>
              <a:gd name="T6" fmla="*/ 2147483647 w 502"/>
              <a:gd name="T7" fmla="*/ 2147483647 h 804"/>
              <a:gd name="T8" fmla="*/ 2147483647 w 502"/>
              <a:gd name="T9" fmla="*/ 2147483647 h 804"/>
              <a:gd name="T10" fmla="*/ 2147483647 w 502"/>
              <a:gd name="T11" fmla="*/ 2147483647 h 804"/>
              <a:gd name="T12" fmla="*/ 2147483647 w 502"/>
              <a:gd name="T13" fmla="*/ 2147483647 h 804"/>
              <a:gd name="T14" fmla="*/ 2147483647 w 502"/>
              <a:gd name="T15" fmla="*/ 2147483647 h 804"/>
              <a:gd name="T16" fmla="*/ 2147483647 w 502"/>
              <a:gd name="T17" fmla="*/ 2147483647 h 804"/>
              <a:gd name="T18" fmla="*/ 2147483647 w 502"/>
              <a:gd name="T19" fmla="*/ 2147483647 h 804"/>
              <a:gd name="T20" fmla="*/ 2147483647 w 502"/>
              <a:gd name="T21" fmla="*/ 2147483647 h 8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cxnSp>
        <p:nvCxnSpPr>
          <p:cNvPr id="36875" name="Elbow Connector 25"/>
          <p:cNvCxnSpPr>
            <a:cxnSpLocks noChangeShapeType="1"/>
          </p:cNvCxnSpPr>
          <p:nvPr/>
        </p:nvCxnSpPr>
        <p:spPr bwMode="auto">
          <a:xfrm rot="16200000" flipH="1">
            <a:off x="4040188" y="4008438"/>
            <a:ext cx="833437" cy="1476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31"/>
          <p:cNvCxnSpPr>
            <a:cxnSpLocks noChangeShapeType="1"/>
          </p:cNvCxnSpPr>
          <p:nvPr/>
        </p:nvCxnSpPr>
        <p:spPr bwMode="auto">
          <a:xfrm>
            <a:off x="3148013" y="2805113"/>
            <a:ext cx="0" cy="6175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93"/>
          <p:cNvCxnSpPr>
            <a:cxnSpLocks noChangeShapeType="1"/>
          </p:cNvCxnSpPr>
          <p:nvPr/>
        </p:nvCxnSpPr>
        <p:spPr bwMode="auto">
          <a:xfrm>
            <a:off x="8826500" y="2805113"/>
            <a:ext cx="0" cy="6175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94"/>
          <p:cNvCxnSpPr>
            <a:cxnSpLocks noChangeShapeType="1"/>
          </p:cNvCxnSpPr>
          <p:nvPr/>
        </p:nvCxnSpPr>
        <p:spPr bwMode="auto">
          <a:xfrm>
            <a:off x="6018213" y="4149725"/>
            <a:ext cx="0" cy="61753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Elbow Connector 108"/>
          <p:cNvCxnSpPr>
            <a:cxnSpLocks noChangeShapeType="1"/>
          </p:cNvCxnSpPr>
          <p:nvPr/>
        </p:nvCxnSpPr>
        <p:spPr bwMode="auto">
          <a:xfrm rot="5400000">
            <a:off x="7176294" y="4001294"/>
            <a:ext cx="833438" cy="1460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0" name="Oval 38"/>
          <p:cNvSpPr>
            <a:spLocks noChangeArrowheads="1"/>
          </p:cNvSpPr>
          <p:nvPr/>
        </p:nvSpPr>
        <p:spPr bwMode="auto">
          <a:xfrm>
            <a:off x="2735263" y="3670300"/>
            <a:ext cx="827087" cy="8286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Freeform 13"/>
          <p:cNvSpPr>
            <a:spLocks noEditPoints="1"/>
          </p:cNvSpPr>
          <p:nvPr/>
        </p:nvSpPr>
        <p:spPr bwMode="auto">
          <a:xfrm>
            <a:off x="2947988" y="3933825"/>
            <a:ext cx="401637" cy="303213"/>
          </a:xfrm>
          <a:custGeom>
            <a:avLst/>
            <a:gdLst>
              <a:gd name="T0" fmla="*/ 2147483647 w 158"/>
              <a:gd name="T1" fmla="*/ 2147483647 h 119"/>
              <a:gd name="T2" fmla="*/ 0 w 158"/>
              <a:gd name="T3" fmla="*/ 2147483647 h 119"/>
              <a:gd name="T4" fmla="*/ 0 w 158"/>
              <a:gd name="T5" fmla="*/ 0 h 119"/>
              <a:gd name="T6" fmla="*/ 2147483647 w 158"/>
              <a:gd name="T7" fmla="*/ 0 h 119"/>
              <a:gd name="T8" fmla="*/ 2147483647 w 158"/>
              <a:gd name="T9" fmla="*/ 2147483647 h 119"/>
              <a:gd name="T10" fmla="*/ 2147483647 w 158"/>
              <a:gd name="T11" fmla="*/ 2147483647 h 119"/>
              <a:gd name="T12" fmla="*/ 2147483647 w 158"/>
              <a:gd name="T13" fmla="*/ 2147483647 h 119"/>
              <a:gd name="T14" fmla="*/ 2147483647 w 158"/>
              <a:gd name="T15" fmla="*/ 2147483647 h 119"/>
              <a:gd name="T16" fmla="*/ 2147483647 w 158"/>
              <a:gd name="T17" fmla="*/ 2147483647 h 119"/>
              <a:gd name="T18" fmla="*/ 2147483647 w 158"/>
              <a:gd name="T19" fmla="*/ 2147483647 h 119"/>
              <a:gd name="T20" fmla="*/ 2147483647 w 158"/>
              <a:gd name="T21" fmla="*/ 2147483647 h 119"/>
              <a:gd name="T22" fmla="*/ 2147483647 w 158"/>
              <a:gd name="T23" fmla="*/ 2147483647 h 119"/>
              <a:gd name="T24" fmla="*/ 2147483647 w 158"/>
              <a:gd name="T25" fmla="*/ 2147483647 h 119"/>
              <a:gd name="T26" fmla="*/ 2147483647 w 158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82" name="Oval 102"/>
          <p:cNvSpPr>
            <a:spLocks noChangeArrowheads="1"/>
          </p:cNvSpPr>
          <p:nvPr/>
        </p:nvSpPr>
        <p:spPr bwMode="auto">
          <a:xfrm>
            <a:off x="4121150" y="4691063"/>
            <a:ext cx="827088" cy="827087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3" name="Freeform 15"/>
          <p:cNvSpPr>
            <a:spLocks noChangeAspect="1" noEditPoints="1"/>
          </p:cNvSpPr>
          <p:nvPr/>
        </p:nvSpPr>
        <p:spPr bwMode="auto">
          <a:xfrm>
            <a:off x="4341813" y="4959350"/>
            <a:ext cx="387350" cy="290513"/>
          </a:xfrm>
          <a:custGeom>
            <a:avLst/>
            <a:gdLst>
              <a:gd name="T0" fmla="*/ 2147483647 w 168"/>
              <a:gd name="T1" fmla="*/ 2147483647 h 126"/>
              <a:gd name="T2" fmla="*/ 0 w 168"/>
              <a:gd name="T3" fmla="*/ 2147483647 h 126"/>
              <a:gd name="T4" fmla="*/ 0 w 168"/>
              <a:gd name="T5" fmla="*/ 0 h 126"/>
              <a:gd name="T6" fmla="*/ 2147483647 w 168"/>
              <a:gd name="T7" fmla="*/ 0 h 126"/>
              <a:gd name="T8" fmla="*/ 2147483647 w 168"/>
              <a:gd name="T9" fmla="*/ 2147483647 h 126"/>
              <a:gd name="T10" fmla="*/ 2147483647 w 168"/>
              <a:gd name="T11" fmla="*/ 2147483647 h 126"/>
              <a:gd name="T12" fmla="*/ 2147483647 w 168"/>
              <a:gd name="T13" fmla="*/ 2147483647 h 126"/>
              <a:gd name="T14" fmla="*/ 2147483647 w 168"/>
              <a:gd name="T15" fmla="*/ 2147483647 h 126"/>
              <a:gd name="T16" fmla="*/ 2147483647 w 168"/>
              <a:gd name="T17" fmla="*/ 2147483647 h 126"/>
              <a:gd name="T18" fmla="*/ 2147483647 w 168"/>
              <a:gd name="T19" fmla="*/ 2147483647 h 126"/>
              <a:gd name="T20" fmla="*/ 2147483647 w 168"/>
              <a:gd name="T21" fmla="*/ 2147483647 h 126"/>
              <a:gd name="T22" fmla="*/ 2147483647 w 168"/>
              <a:gd name="T23" fmla="*/ 2147483647 h 126"/>
              <a:gd name="T24" fmla="*/ 2147483647 w 168"/>
              <a:gd name="T25" fmla="*/ 2147483647 h 126"/>
              <a:gd name="T26" fmla="*/ 2147483647 w 168"/>
              <a:gd name="T27" fmla="*/ 2147483647 h 126"/>
              <a:gd name="T28" fmla="*/ 2147483647 w 168"/>
              <a:gd name="T29" fmla="*/ 2147483647 h 126"/>
              <a:gd name="T30" fmla="*/ 2147483647 w 168"/>
              <a:gd name="T31" fmla="*/ 2147483647 h 126"/>
              <a:gd name="T32" fmla="*/ 2147483647 w 168"/>
              <a:gd name="T33" fmla="*/ 2147483647 h 126"/>
              <a:gd name="T34" fmla="*/ 2147483647 w 168"/>
              <a:gd name="T35" fmla="*/ 2147483647 h 126"/>
              <a:gd name="T36" fmla="*/ 2147483647 w 168"/>
              <a:gd name="T37" fmla="*/ 2147483647 h 126"/>
              <a:gd name="T38" fmla="*/ 2147483647 w 168"/>
              <a:gd name="T39" fmla="*/ 2147483647 h 126"/>
              <a:gd name="T40" fmla="*/ 2147483647 w 168"/>
              <a:gd name="T41" fmla="*/ 2147483647 h 126"/>
              <a:gd name="T42" fmla="*/ 2147483647 w 168"/>
              <a:gd name="T43" fmla="*/ 2147483647 h 126"/>
              <a:gd name="T44" fmla="*/ 2147483647 w 168"/>
              <a:gd name="T45" fmla="*/ 2147483647 h 126"/>
              <a:gd name="T46" fmla="*/ 2147483647 w 168"/>
              <a:gd name="T47" fmla="*/ 2147483647 h 126"/>
              <a:gd name="T48" fmla="*/ 2147483647 w 168"/>
              <a:gd name="T49" fmla="*/ 2147483647 h 126"/>
              <a:gd name="T50" fmla="*/ 2147483647 w 168"/>
              <a:gd name="T51" fmla="*/ 2147483647 h 126"/>
              <a:gd name="T52" fmla="*/ 2147483647 w 168"/>
              <a:gd name="T53" fmla="*/ 2147483647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84" name="Oval 103"/>
          <p:cNvSpPr>
            <a:spLocks noChangeArrowheads="1"/>
          </p:cNvSpPr>
          <p:nvPr/>
        </p:nvSpPr>
        <p:spPr bwMode="auto">
          <a:xfrm>
            <a:off x="5605463" y="4948238"/>
            <a:ext cx="827087" cy="82708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5" name="Freeform 69"/>
          <p:cNvSpPr>
            <a:spLocks noEditPoints="1"/>
          </p:cNvSpPr>
          <p:nvPr/>
        </p:nvSpPr>
        <p:spPr bwMode="auto">
          <a:xfrm>
            <a:off x="5843588" y="5184775"/>
            <a:ext cx="349250" cy="352425"/>
          </a:xfrm>
          <a:custGeom>
            <a:avLst/>
            <a:gdLst>
              <a:gd name="T0" fmla="*/ 2147483647 w 58"/>
              <a:gd name="T1" fmla="*/ 2147483647 h 58"/>
              <a:gd name="T2" fmla="*/ 2147483647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2147483647 w 58"/>
              <a:gd name="T19" fmla="*/ 2147483647 h 58"/>
              <a:gd name="T20" fmla="*/ 2147483647 w 58"/>
              <a:gd name="T21" fmla="*/ 2147483647 h 58"/>
              <a:gd name="T22" fmla="*/ 2147483647 w 58"/>
              <a:gd name="T23" fmla="*/ 2147483647 h 58"/>
              <a:gd name="T24" fmla="*/ 2147483647 w 58"/>
              <a:gd name="T25" fmla="*/ 2147483647 h 58"/>
              <a:gd name="T26" fmla="*/ 2147483647 w 58"/>
              <a:gd name="T27" fmla="*/ 2147483647 h 58"/>
              <a:gd name="T28" fmla="*/ 0 w 58"/>
              <a:gd name="T29" fmla="*/ 2147483647 h 58"/>
              <a:gd name="T30" fmla="*/ 0 w 58"/>
              <a:gd name="T31" fmla="*/ 2147483647 h 58"/>
              <a:gd name="T32" fmla="*/ 2147483647 w 58"/>
              <a:gd name="T33" fmla="*/ 2147483647 h 58"/>
              <a:gd name="T34" fmla="*/ 2147483647 w 58"/>
              <a:gd name="T35" fmla="*/ 2147483647 h 58"/>
              <a:gd name="T36" fmla="*/ 2147483647 w 58"/>
              <a:gd name="T37" fmla="*/ 2147483647 h 58"/>
              <a:gd name="T38" fmla="*/ 2147483647 w 58"/>
              <a:gd name="T39" fmla="*/ 0 h 58"/>
              <a:gd name="T40" fmla="*/ 2147483647 w 58"/>
              <a:gd name="T41" fmla="*/ 2147483647 h 58"/>
              <a:gd name="T42" fmla="*/ 2147483647 w 58"/>
              <a:gd name="T43" fmla="*/ 2147483647 h 58"/>
              <a:gd name="T44" fmla="*/ 2147483647 w 58"/>
              <a:gd name="T45" fmla="*/ 2147483647 h 58"/>
              <a:gd name="T46" fmla="*/ 2147483647 w 58"/>
              <a:gd name="T47" fmla="*/ 2147483647 h 58"/>
              <a:gd name="T48" fmla="*/ 2147483647 w 58"/>
              <a:gd name="T49" fmla="*/ 2147483647 h 58"/>
              <a:gd name="T50" fmla="*/ 2147483647 w 58"/>
              <a:gd name="T51" fmla="*/ 2147483647 h 58"/>
              <a:gd name="T52" fmla="*/ 2147483647 w 58"/>
              <a:gd name="T53" fmla="*/ 2147483647 h 58"/>
              <a:gd name="T54" fmla="*/ 2147483647 w 58"/>
              <a:gd name="T55" fmla="*/ 2147483647 h 58"/>
              <a:gd name="T56" fmla="*/ 2147483647 w 58"/>
              <a:gd name="T57" fmla="*/ 2147483647 h 58"/>
              <a:gd name="T58" fmla="*/ 2147483647 w 58"/>
              <a:gd name="T59" fmla="*/ 2147483647 h 58"/>
              <a:gd name="T60" fmla="*/ 2147483647 w 58"/>
              <a:gd name="T61" fmla="*/ 2147483647 h 58"/>
              <a:gd name="T62" fmla="*/ 2147483647 w 58"/>
              <a:gd name="T63" fmla="*/ 2147483647 h 58"/>
              <a:gd name="T64" fmla="*/ 2147483647 w 58"/>
              <a:gd name="T65" fmla="*/ 2147483647 h 58"/>
              <a:gd name="T66" fmla="*/ 2147483647 w 58"/>
              <a:gd name="T67" fmla="*/ 2147483647 h 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86" name="Oval 101"/>
          <p:cNvSpPr>
            <a:spLocks noChangeArrowheads="1"/>
          </p:cNvSpPr>
          <p:nvPr/>
        </p:nvSpPr>
        <p:spPr bwMode="auto">
          <a:xfrm>
            <a:off x="7127875" y="4691063"/>
            <a:ext cx="828675" cy="827087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7" name="Freeform 217"/>
          <p:cNvSpPr>
            <a:spLocks noEditPoints="1"/>
          </p:cNvSpPr>
          <p:nvPr/>
        </p:nvSpPr>
        <p:spPr bwMode="auto">
          <a:xfrm>
            <a:off x="7348538" y="4959350"/>
            <a:ext cx="387350" cy="290513"/>
          </a:xfrm>
          <a:custGeom>
            <a:avLst/>
            <a:gdLst>
              <a:gd name="T0" fmla="*/ 2147483647 w 78"/>
              <a:gd name="T1" fmla="*/ 2147483647 h 58"/>
              <a:gd name="T2" fmla="*/ 0 w 78"/>
              <a:gd name="T3" fmla="*/ 2147483647 h 58"/>
              <a:gd name="T4" fmla="*/ 0 w 78"/>
              <a:gd name="T5" fmla="*/ 0 h 58"/>
              <a:gd name="T6" fmla="*/ 2147483647 w 78"/>
              <a:gd name="T7" fmla="*/ 0 h 58"/>
              <a:gd name="T8" fmla="*/ 2147483647 w 78"/>
              <a:gd name="T9" fmla="*/ 2147483647 h 58"/>
              <a:gd name="T10" fmla="*/ 2147483647 w 78"/>
              <a:gd name="T11" fmla="*/ 2147483647 h 58"/>
              <a:gd name="T12" fmla="*/ 2147483647 w 78"/>
              <a:gd name="T13" fmla="*/ 2147483647 h 58"/>
              <a:gd name="T14" fmla="*/ 2147483647 w 78"/>
              <a:gd name="T15" fmla="*/ 2147483647 h 58"/>
              <a:gd name="T16" fmla="*/ 2147483647 w 78"/>
              <a:gd name="T17" fmla="*/ 2147483647 h 58"/>
              <a:gd name="T18" fmla="*/ 2147483647 w 78"/>
              <a:gd name="T19" fmla="*/ 2147483647 h 58"/>
              <a:gd name="T20" fmla="*/ 2147483647 w 78"/>
              <a:gd name="T21" fmla="*/ 2147483647 h 58"/>
              <a:gd name="T22" fmla="*/ 2147483647 w 78"/>
              <a:gd name="T23" fmla="*/ 2147483647 h 58"/>
              <a:gd name="T24" fmla="*/ 2147483647 w 78"/>
              <a:gd name="T25" fmla="*/ 2147483647 h 58"/>
              <a:gd name="T26" fmla="*/ 2147483647 w 78"/>
              <a:gd name="T27" fmla="*/ 2147483647 h 58"/>
              <a:gd name="T28" fmla="*/ 2147483647 w 78"/>
              <a:gd name="T29" fmla="*/ 2147483647 h 58"/>
              <a:gd name="T30" fmla="*/ 2147483647 w 78"/>
              <a:gd name="T31" fmla="*/ 2147483647 h 58"/>
              <a:gd name="T32" fmla="*/ 2147483647 w 78"/>
              <a:gd name="T33" fmla="*/ 2147483647 h 58"/>
              <a:gd name="T34" fmla="*/ 2147483647 w 78"/>
              <a:gd name="T35" fmla="*/ 2147483647 h 58"/>
              <a:gd name="T36" fmla="*/ 2147483647 w 78"/>
              <a:gd name="T37" fmla="*/ 2147483647 h 58"/>
              <a:gd name="T38" fmla="*/ 2147483647 w 78"/>
              <a:gd name="T39" fmla="*/ 2147483647 h 58"/>
              <a:gd name="T40" fmla="*/ 2147483647 w 78"/>
              <a:gd name="T41" fmla="*/ 2147483647 h 58"/>
              <a:gd name="T42" fmla="*/ 2147483647 w 78"/>
              <a:gd name="T43" fmla="*/ 2147483647 h 58"/>
              <a:gd name="T44" fmla="*/ 2147483647 w 78"/>
              <a:gd name="T45" fmla="*/ 2147483647 h 58"/>
              <a:gd name="T46" fmla="*/ 2147483647 w 78"/>
              <a:gd name="T47" fmla="*/ 2147483647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88" name="Oval 100"/>
          <p:cNvSpPr>
            <a:spLocks noChangeArrowheads="1"/>
          </p:cNvSpPr>
          <p:nvPr/>
        </p:nvSpPr>
        <p:spPr bwMode="auto">
          <a:xfrm>
            <a:off x="8413750" y="3670300"/>
            <a:ext cx="827088" cy="8286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pPr algn="ctr" defTabSz="1217930"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9" name="Freeform 64"/>
          <p:cNvSpPr>
            <a:spLocks noEditPoints="1"/>
          </p:cNvSpPr>
          <p:nvPr/>
        </p:nvSpPr>
        <p:spPr bwMode="auto">
          <a:xfrm>
            <a:off x="8613775" y="3906838"/>
            <a:ext cx="427038" cy="355600"/>
          </a:xfrm>
          <a:custGeom>
            <a:avLst/>
            <a:gdLst>
              <a:gd name="T0" fmla="*/ 2147483647 w 77"/>
              <a:gd name="T1" fmla="*/ 2147483647 h 64"/>
              <a:gd name="T2" fmla="*/ 2147483647 w 77"/>
              <a:gd name="T3" fmla="*/ 2147483647 h 64"/>
              <a:gd name="T4" fmla="*/ 2147483647 w 77"/>
              <a:gd name="T5" fmla="*/ 2147483647 h 64"/>
              <a:gd name="T6" fmla="*/ 2147483647 w 77"/>
              <a:gd name="T7" fmla="*/ 2147483647 h 64"/>
              <a:gd name="T8" fmla="*/ 2147483647 w 77"/>
              <a:gd name="T9" fmla="*/ 2147483647 h 64"/>
              <a:gd name="T10" fmla="*/ 2147483647 w 77"/>
              <a:gd name="T11" fmla="*/ 2147483647 h 64"/>
              <a:gd name="T12" fmla="*/ 2147483647 w 77"/>
              <a:gd name="T13" fmla="*/ 2147483647 h 64"/>
              <a:gd name="T14" fmla="*/ 2147483647 w 77"/>
              <a:gd name="T15" fmla="*/ 2147483647 h 64"/>
              <a:gd name="T16" fmla="*/ 2147483647 w 77"/>
              <a:gd name="T17" fmla="*/ 2147483647 h 64"/>
              <a:gd name="T18" fmla="*/ 2147483647 w 77"/>
              <a:gd name="T19" fmla="*/ 2147483647 h 64"/>
              <a:gd name="T20" fmla="*/ 2147483647 w 77"/>
              <a:gd name="T21" fmla="*/ 2147483647 h 64"/>
              <a:gd name="T22" fmla="*/ 2147483647 w 77"/>
              <a:gd name="T23" fmla="*/ 2147483647 h 64"/>
              <a:gd name="T24" fmla="*/ 0 w 77"/>
              <a:gd name="T25" fmla="*/ 2147483647 h 64"/>
              <a:gd name="T26" fmla="*/ 0 w 77"/>
              <a:gd name="T27" fmla="*/ 2147483647 h 64"/>
              <a:gd name="T28" fmla="*/ 2147483647 w 77"/>
              <a:gd name="T29" fmla="*/ 2147483647 h 64"/>
              <a:gd name="T30" fmla="*/ 2147483647 w 77"/>
              <a:gd name="T31" fmla="*/ 2147483647 h 64"/>
              <a:gd name="T32" fmla="*/ 2147483647 w 77"/>
              <a:gd name="T33" fmla="*/ 2147483647 h 64"/>
              <a:gd name="T34" fmla="*/ 2147483647 w 77"/>
              <a:gd name="T35" fmla="*/ 2147483647 h 64"/>
              <a:gd name="T36" fmla="*/ 2147483647 w 77"/>
              <a:gd name="T37" fmla="*/ 0 h 64"/>
              <a:gd name="T38" fmla="*/ 2147483647 w 77"/>
              <a:gd name="T39" fmla="*/ 0 h 64"/>
              <a:gd name="T40" fmla="*/ 2147483647 w 77"/>
              <a:gd name="T41" fmla="*/ 0 h 64"/>
              <a:gd name="T42" fmla="*/ 2147483647 w 77"/>
              <a:gd name="T43" fmla="*/ 2147483647 h 64"/>
              <a:gd name="T44" fmla="*/ 2147483647 w 77"/>
              <a:gd name="T45" fmla="*/ 2147483647 h 64"/>
              <a:gd name="T46" fmla="*/ 2147483647 w 77"/>
              <a:gd name="T47" fmla="*/ 2147483647 h 64"/>
              <a:gd name="T48" fmla="*/ 2147483647 w 77"/>
              <a:gd name="T49" fmla="*/ 2147483647 h 64"/>
              <a:gd name="T50" fmla="*/ 2147483647 w 77"/>
              <a:gd name="T51" fmla="*/ 2147483647 h 64"/>
              <a:gd name="T52" fmla="*/ 2147483647 w 77"/>
              <a:gd name="T53" fmla="*/ 2147483647 h 64"/>
              <a:gd name="T54" fmla="*/ 2147483647 w 77"/>
              <a:gd name="T55" fmla="*/ 2147483647 h 64"/>
              <a:gd name="T56" fmla="*/ 2147483647 w 77"/>
              <a:gd name="T57" fmla="*/ 2147483647 h 64"/>
              <a:gd name="T58" fmla="*/ 2147483647 w 77"/>
              <a:gd name="T59" fmla="*/ 2147483647 h 64"/>
              <a:gd name="T60" fmla="*/ 2147483647 w 77"/>
              <a:gd name="T61" fmla="*/ 2147483647 h 64"/>
              <a:gd name="T62" fmla="*/ 2147483647 w 77"/>
              <a:gd name="T63" fmla="*/ 2147483647 h 64"/>
              <a:gd name="T64" fmla="*/ 2147483647 w 77"/>
              <a:gd name="T65" fmla="*/ 2147483647 h 64"/>
              <a:gd name="T66" fmla="*/ 2147483647 w 77"/>
              <a:gd name="T67" fmla="*/ 2147483647 h 64"/>
              <a:gd name="T68" fmla="*/ 2147483647 w 77"/>
              <a:gd name="T69" fmla="*/ 2147483647 h 64"/>
              <a:gd name="T70" fmla="*/ 2147483647 w 77"/>
              <a:gd name="T71" fmla="*/ 2147483647 h 64"/>
              <a:gd name="T72" fmla="*/ 2147483647 w 77"/>
              <a:gd name="T73" fmla="*/ 2147483647 h 64"/>
              <a:gd name="T74" fmla="*/ 2147483647 w 77"/>
              <a:gd name="T75" fmla="*/ 2147483647 h 64"/>
              <a:gd name="T76" fmla="*/ 2147483647 w 77"/>
              <a:gd name="T77" fmla="*/ 2147483647 h 64"/>
              <a:gd name="T78" fmla="*/ 2147483647 w 77"/>
              <a:gd name="T79" fmla="*/ 2147483647 h 64"/>
              <a:gd name="T80" fmla="*/ 2147483647 w 77"/>
              <a:gd name="T81" fmla="*/ 2147483647 h 64"/>
              <a:gd name="T82" fmla="*/ 2147483647 w 77"/>
              <a:gd name="T83" fmla="*/ 2147483647 h 64"/>
              <a:gd name="T84" fmla="*/ 2147483647 w 77"/>
              <a:gd name="T85" fmla="*/ 2147483647 h 64"/>
              <a:gd name="T86" fmla="*/ 2147483647 w 77"/>
              <a:gd name="T87" fmla="*/ 2147483647 h 64"/>
              <a:gd name="T88" fmla="*/ 2147483647 w 77"/>
              <a:gd name="T89" fmla="*/ 2147483647 h 64"/>
              <a:gd name="T90" fmla="*/ 2147483647 w 77"/>
              <a:gd name="T91" fmla="*/ 2147483647 h 64"/>
              <a:gd name="T92" fmla="*/ 2147483647 w 77"/>
              <a:gd name="T93" fmla="*/ 2147483647 h 64"/>
              <a:gd name="T94" fmla="*/ 2147483647 w 77"/>
              <a:gd name="T95" fmla="*/ 2147483647 h 64"/>
              <a:gd name="T96" fmla="*/ 2147483647 w 77"/>
              <a:gd name="T97" fmla="*/ 2147483647 h 64"/>
              <a:gd name="T98" fmla="*/ 2147483647 w 77"/>
              <a:gd name="T99" fmla="*/ 2147483647 h 64"/>
              <a:gd name="T100" fmla="*/ 2147483647 w 77"/>
              <a:gd name="T101" fmla="*/ 2147483647 h 64"/>
              <a:gd name="T102" fmla="*/ 2147483647 w 77"/>
              <a:gd name="T103" fmla="*/ 2147483647 h 64"/>
              <a:gd name="T104" fmla="*/ 2147483647 w 77"/>
              <a:gd name="T105" fmla="*/ 2147483647 h 64"/>
              <a:gd name="T106" fmla="*/ 2147483647 w 77"/>
              <a:gd name="T107" fmla="*/ 2147483647 h 64"/>
              <a:gd name="T108" fmla="*/ 2147483647 w 77"/>
              <a:gd name="T109" fmla="*/ 2147483647 h 64"/>
              <a:gd name="T110" fmla="*/ 2147483647 w 77"/>
              <a:gd name="T111" fmla="*/ 2147483647 h 64"/>
              <a:gd name="T112" fmla="*/ 2147483647 w 77"/>
              <a:gd name="T113" fmla="*/ 2147483647 h 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90" name="Freeform 130"/>
          <p:cNvSpPr>
            <a:spLocks noEditPoints="1"/>
          </p:cNvSpPr>
          <p:nvPr/>
        </p:nvSpPr>
        <p:spPr bwMode="auto">
          <a:xfrm>
            <a:off x="4968875" y="1128713"/>
            <a:ext cx="2092325" cy="2014537"/>
          </a:xfrm>
          <a:custGeom>
            <a:avLst/>
            <a:gdLst>
              <a:gd name="T0" fmla="*/ 2147483647 w 746"/>
              <a:gd name="T1" fmla="*/ 2147483647 h 719"/>
              <a:gd name="T2" fmla="*/ 2147483647 w 746"/>
              <a:gd name="T3" fmla="*/ 2147483647 h 719"/>
              <a:gd name="T4" fmla="*/ 2147483647 w 746"/>
              <a:gd name="T5" fmla="*/ 2147483647 h 719"/>
              <a:gd name="T6" fmla="*/ 2147483647 w 746"/>
              <a:gd name="T7" fmla="*/ 2147483647 h 719"/>
              <a:gd name="T8" fmla="*/ 2147483647 w 746"/>
              <a:gd name="T9" fmla="*/ 2147483647 h 719"/>
              <a:gd name="T10" fmla="*/ 2147483647 w 746"/>
              <a:gd name="T11" fmla="*/ 2147483647 h 719"/>
              <a:gd name="T12" fmla="*/ 2147483647 w 746"/>
              <a:gd name="T13" fmla="*/ 2147483647 h 719"/>
              <a:gd name="T14" fmla="*/ 2147483647 w 746"/>
              <a:gd name="T15" fmla="*/ 2147483647 h 719"/>
              <a:gd name="T16" fmla="*/ 2147483647 w 746"/>
              <a:gd name="T17" fmla="*/ 2147483647 h 719"/>
              <a:gd name="T18" fmla="*/ 2147483647 w 746"/>
              <a:gd name="T19" fmla="*/ 2147483647 h 719"/>
              <a:gd name="T20" fmla="*/ 2147483647 w 746"/>
              <a:gd name="T21" fmla="*/ 2147483647 h 719"/>
              <a:gd name="T22" fmla="*/ 2147483647 w 746"/>
              <a:gd name="T23" fmla="*/ 2147483647 h 719"/>
              <a:gd name="T24" fmla="*/ 2147483647 w 746"/>
              <a:gd name="T25" fmla="*/ 2147483647 h 719"/>
              <a:gd name="T26" fmla="*/ 2147483647 w 746"/>
              <a:gd name="T27" fmla="*/ 2147483647 h 719"/>
              <a:gd name="T28" fmla="*/ 2147483647 w 746"/>
              <a:gd name="T29" fmla="*/ 2147483647 h 719"/>
              <a:gd name="T30" fmla="*/ 2147483647 w 746"/>
              <a:gd name="T31" fmla="*/ 2147483647 h 719"/>
              <a:gd name="T32" fmla="*/ 2147483647 w 746"/>
              <a:gd name="T33" fmla="*/ 2147483647 h 719"/>
              <a:gd name="T34" fmla="*/ 2147483647 w 746"/>
              <a:gd name="T35" fmla="*/ 2147483647 h 719"/>
              <a:gd name="T36" fmla="*/ 2147483647 w 746"/>
              <a:gd name="T37" fmla="*/ 2147483647 h 719"/>
              <a:gd name="T38" fmla="*/ 2147483647 w 746"/>
              <a:gd name="T39" fmla="*/ 2147483647 h 719"/>
              <a:gd name="T40" fmla="*/ 2147483647 w 746"/>
              <a:gd name="T41" fmla="*/ 2147483647 h 719"/>
              <a:gd name="T42" fmla="*/ 2147483647 w 746"/>
              <a:gd name="T43" fmla="*/ 2147483647 h 719"/>
              <a:gd name="T44" fmla="*/ 2147483647 w 746"/>
              <a:gd name="T45" fmla="*/ 2147483647 h 719"/>
              <a:gd name="T46" fmla="*/ 2147483647 w 746"/>
              <a:gd name="T47" fmla="*/ 2147483647 h 719"/>
              <a:gd name="T48" fmla="*/ 2147483647 w 746"/>
              <a:gd name="T49" fmla="*/ 2147483647 h 719"/>
              <a:gd name="T50" fmla="*/ 2147483647 w 746"/>
              <a:gd name="T51" fmla="*/ 2147483647 h 719"/>
              <a:gd name="T52" fmla="*/ 2147483647 w 746"/>
              <a:gd name="T53" fmla="*/ 2147483647 h 719"/>
              <a:gd name="T54" fmla="*/ 2147483647 w 746"/>
              <a:gd name="T55" fmla="*/ 2147483647 h 719"/>
              <a:gd name="T56" fmla="*/ 2147483647 w 746"/>
              <a:gd name="T57" fmla="*/ 2147483647 h 719"/>
              <a:gd name="T58" fmla="*/ 2147483647 w 746"/>
              <a:gd name="T59" fmla="*/ 2147483647 h 719"/>
              <a:gd name="T60" fmla="*/ 2147483647 w 746"/>
              <a:gd name="T61" fmla="*/ 2147483647 h 719"/>
              <a:gd name="T62" fmla="*/ 2147483647 w 746"/>
              <a:gd name="T63" fmla="*/ 2147483647 h 719"/>
              <a:gd name="T64" fmla="*/ 2147483647 w 746"/>
              <a:gd name="T65" fmla="*/ 2147483647 h 719"/>
              <a:gd name="T66" fmla="*/ 2147483647 w 746"/>
              <a:gd name="T67" fmla="*/ 2147483647 h 719"/>
              <a:gd name="T68" fmla="*/ 2147483647 w 746"/>
              <a:gd name="T69" fmla="*/ 2147483647 h 719"/>
              <a:gd name="T70" fmla="*/ 2147483647 w 746"/>
              <a:gd name="T71" fmla="*/ 2147483647 h 719"/>
              <a:gd name="T72" fmla="*/ 2147483647 w 746"/>
              <a:gd name="T73" fmla="*/ 2147483647 h 719"/>
              <a:gd name="T74" fmla="*/ 2147483647 w 746"/>
              <a:gd name="T75" fmla="*/ 2147483647 h 719"/>
              <a:gd name="T76" fmla="*/ 2147483647 w 746"/>
              <a:gd name="T77" fmla="*/ 2147483647 h 719"/>
              <a:gd name="T78" fmla="*/ 2147483647 w 746"/>
              <a:gd name="T79" fmla="*/ 2147483647 h 719"/>
              <a:gd name="T80" fmla="*/ 2147483647 w 746"/>
              <a:gd name="T81" fmla="*/ 2147483647 h 719"/>
              <a:gd name="T82" fmla="*/ 2147483647 w 746"/>
              <a:gd name="T83" fmla="*/ 2147483647 h 719"/>
              <a:gd name="T84" fmla="*/ 2147483647 w 746"/>
              <a:gd name="T85" fmla="*/ 2147483647 h 719"/>
              <a:gd name="T86" fmla="*/ 2147483647 w 746"/>
              <a:gd name="T87" fmla="*/ 2147483647 h 719"/>
              <a:gd name="T88" fmla="*/ 2147483647 w 746"/>
              <a:gd name="T89" fmla="*/ 2147483647 h 719"/>
              <a:gd name="T90" fmla="*/ 2147483647 w 746"/>
              <a:gd name="T91" fmla="*/ 2147483647 h 719"/>
              <a:gd name="T92" fmla="*/ 2147483647 w 746"/>
              <a:gd name="T93" fmla="*/ 2147483647 h 719"/>
              <a:gd name="T94" fmla="*/ 2147483647 w 746"/>
              <a:gd name="T95" fmla="*/ 2147483647 h 719"/>
              <a:gd name="T96" fmla="*/ 2147483647 w 746"/>
              <a:gd name="T97" fmla="*/ 2147483647 h 719"/>
              <a:gd name="T98" fmla="*/ 2147483647 w 746"/>
              <a:gd name="T99" fmla="*/ 2147483647 h 719"/>
              <a:gd name="T100" fmla="*/ 2147483647 w 746"/>
              <a:gd name="T101" fmla="*/ 2147483647 h 719"/>
              <a:gd name="T102" fmla="*/ 2147483647 w 746"/>
              <a:gd name="T103" fmla="*/ 2147483647 h 719"/>
              <a:gd name="T104" fmla="*/ 2147483647 w 746"/>
              <a:gd name="T105" fmla="*/ 0 h 719"/>
              <a:gd name="T106" fmla="*/ 2147483647 w 746"/>
              <a:gd name="T107" fmla="*/ 2147483647 h 719"/>
              <a:gd name="T108" fmla="*/ 2147483647 w 746"/>
              <a:gd name="T109" fmla="*/ 2147483647 h 719"/>
              <a:gd name="T110" fmla="*/ 2147483647 w 746"/>
              <a:gd name="T111" fmla="*/ 2147483647 h 719"/>
              <a:gd name="T112" fmla="*/ 2147483647 w 746"/>
              <a:gd name="T113" fmla="*/ 2147483647 h 719"/>
              <a:gd name="T114" fmla="*/ 2147483647 w 746"/>
              <a:gd name="T115" fmla="*/ 2147483647 h 719"/>
              <a:gd name="T116" fmla="*/ 2147483647 w 746"/>
              <a:gd name="T117" fmla="*/ 2147483647 h 719"/>
              <a:gd name="T118" fmla="*/ 2147483647 w 746"/>
              <a:gd name="T119" fmla="*/ 2147483647 h 719"/>
              <a:gd name="T120" fmla="*/ 2147483647 w 746"/>
              <a:gd name="T121" fmla="*/ 2147483647 h 719"/>
              <a:gd name="T122" fmla="*/ 2147483647 w 746"/>
              <a:gd name="T123" fmla="*/ 2147483647 h 719"/>
              <a:gd name="T124" fmla="*/ 2147483647 w 746"/>
              <a:gd name="T125" fmla="*/ 2147483647 h 7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91" name="TextBox 13"/>
          <p:cNvSpPr txBox="1">
            <a:spLocks noChangeArrowheads="1"/>
          </p:cNvSpPr>
          <p:nvPr/>
        </p:nvSpPr>
        <p:spPr bwMode="auto">
          <a:xfrm>
            <a:off x="8283575" y="4576763"/>
            <a:ext cx="10874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2" name="TextBox 13"/>
          <p:cNvSpPr txBox="1">
            <a:spLocks noChangeArrowheads="1"/>
          </p:cNvSpPr>
          <p:nvPr/>
        </p:nvSpPr>
        <p:spPr bwMode="auto">
          <a:xfrm>
            <a:off x="7050088" y="5572125"/>
            <a:ext cx="1085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3" name="TextBox 13"/>
          <p:cNvSpPr txBox="1">
            <a:spLocks noChangeArrowheads="1"/>
          </p:cNvSpPr>
          <p:nvPr/>
        </p:nvSpPr>
        <p:spPr bwMode="auto">
          <a:xfrm>
            <a:off x="5472113" y="5853113"/>
            <a:ext cx="1085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4" name="TextBox 13"/>
          <p:cNvSpPr txBox="1">
            <a:spLocks noChangeArrowheads="1"/>
          </p:cNvSpPr>
          <p:nvPr/>
        </p:nvSpPr>
        <p:spPr bwMode="auto">
          <a:xfrm>
            <a:off x="3987800" y="5603875"/>
            <a:ext cx="1085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5" name="TextBox 13"/>
          <p:cNvSpPr txBox="1">
            <a:spLocks noChangeArrowheads="1"/>
          </p:cNvSpPr>
          <p:nvPr/>
        </p:nvSpPr>
        <p:spPr bwMode="auto">
          <a:xfrm>
            <a:off x="2601913" y="4618038"/>
            <a:ext cx="1085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896" name="组合 33"/>
          <p:cNvGrpSpPr/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36897" name="椭圆 34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98" name="等腰三角形 35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清风素材 https://12sc.taobao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清风素材1 https://12sc.taobao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清风素材2 https://12sc.taobao.com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清风素材3 https://12sc.taobao.com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清风素材4 https://12sc.taobao.com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清风素材5 https://12sc.taobao.com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清风素材6 https://12sc.taobao.com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清风素材7 https://12sc.taobao.com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清风素材8 https://12sc.taobao.com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Microsoft Office PowerPoint</Application>
  <PresentationFormat>宽屏</PresentationFormat>
  <Paragraphs>327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微软雅黑</vt:lpstr>
      <vt:lpstr>Arial</vt:lpstr>
      <vt:lpstr>Calibri</vt:lpstr>
      <vt:lpstr>Calibri Light</vt:lpstr>
      <vt:lpstr>清风素材 https://12sc.taobao.com</vt:lpstr>
      <vt:lpstr>清风素材1 https://12sc.taobao.com</vt:lpstr>
      <vt:lpstr>清风素材2 https://12sc.taobao.com</vt:lpstr>
      <vt:lpstr>清风素材3 https://12sc.taobao.com</vt:lpstr>
      <vt:lpstr>清风素材4 https://12sc.taobao.com</vt:lpstr>
      <vt:lpstr>清风素材5 https://12sc.taobao.com</vt:lpstr>
      <vt:lpstr>清风素材6 https://12sc.taobao.com</vt:lpstr>
      <vt:lpstr>清风素材7 https://12sc.taobao.com</vt:lpstr>
      <vt:lpstr>清风素材8 https://12sc.taobao.com</vt:lpstr>
      <vt:lpstr>11_Office 主题</vt:lpstr>
      <vt:lpstr>12_Office 主题</vt:lpstr>
      <vt:lpstr>13_Office 主题</vt:lpstr>
      <vt:lpstr>14_Office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4</cp:revision>
  <dcterms:created xsi:type="dcterms:W3CDTF">2015-08-12T02:06:00Z</dcterms:created>
  <dcterms:modified xsi:type="dcterms:W3CDTF">2021-02-19T07:25:29Z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